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Default Extension="fntdata" ContentType="application/x-fontdata"/>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7" r:id="rId1"/>
  </p:sldMasterIdLst>
  <p:handoutMasterIdLst>
    <p:handoutMasterId r:id="rId26"/>
  </p:handoutMasterIdLst>
  <p:sldIdLst>
    <p:sldId id="256" r:id="rId2"/>
    <p:sldId id="288" r:id="rId3"/>
    <p:sldId id="290" r:id="rId4"/>
    <p:sldId id="265" r:id="rId5"/>
    <p:sldId id="273" r:id="rId6"/>
    <p:sldId id="286" r:id="rId7"/>
    <p:sldId id="266" r:id="rId8"/>
    <p:sldId id="275" r:id="rId9"/>
    <p:sldId id="287" r:id="rId10"/>
    <p:sldId id="267" r:id="rId11"/>
    <p:sldId id="271" r:id="rId12"/>
    <p:sldId id="284" r:id="rId13"/>
    <p:sldId id="276" r:id="rId14"/>
    <p:sldId id="277" r:id="rId15"/>
    <p:sldId id="278" r:id="rId16"/>
    <p:sldId id="279" r:id="rId17"/>
    <p:sldId id="281" r:id="rId18"/>
    <p:sldId id="282" r:id="rId19"/>
    <p:sldId id="293" r:id="rId20"/>
    <p:sldId id="272" r:id="rId21"/>
    <p:sldId id="292" r:id="rId22"/>
    <p:sldId id="291" r:id="rId23"/>
    <p:sldId id="283" r:id="rId24"/>
    <p:sldId id="285" r:id="rId25"/>
  </p:sldIdLst>
  <p:sldSz cx="9144000" cy="6858000" type="screen4x3"/>
  <p:notesSz cx="6858000" cy="9144000"/>
  <p:embeddedFontLst>
    <p:embeddedFont>
      <p:font typeface="Berlin Sans FB" pitchFamily="34" charset="0"/>
      <p:regular r:id="rId27"/>
      <p:bold r:id="rId28"/>
    </p:embeddedFont>
    <p:embeddedFont>
      <p:font typeface="新細明體" pitchFamily="18" charset="-120"/>
      <p:regular r:id="rId29"/>
    </p:embeddedFont>
    <p:embeddedFont>
      <p:font typeface="Aharoni" pitchFamily="2" charset="-79"/>
      <p:bold r:id="rId30"/>
    </p:embeddedFont>
    <p:embeddedFont>
      <p:font typeface="Maiandra GD" pitchFamily="34" charset="0"/>
      <p:regular r:id="rId31"/>
    </p:embeddedFont>
    <p:embeddedFont>
      <p:font typeface="Tahoma" pitchFamily="34" charset="0"/>
      <p:regular r:id="rId32"/>
      <p:bold r:id="rId33"/>
    </p:embeddedFont>
    <p:embeddedFont>
      <p:font typeface="Footlight MT Light" pitchFamily="18" charset="0"/>
      <p:regular r:id="rId34"/>
    </p:embeddedFont>
    <p:embeddedFont>
      <p:font typeface="Calibri" pitchFamily="34" charset="0"/>
      <p:regular r:id="rId35"/>
      <p:bold r:id="rId36"/>
      <p:italic r:id="rId37"/>
      <p:boldItalic r:id="rId38"/>
    </p:embeddedFont>
  </p:embeddedFontLst>
  <p:defaultTextStyle>
    <a:defPPr>
      <a:defRPr lang="zh-TW"/>
    </a:defPPr>
    <a:lvl1pPr algn="l" rtl="0" fontAlgn="base">
      <a:spcBef>
        <a:spcPct val="0"/>
      </a:spcBef>
      <a:spcAft>
        <a:spcPct val="0"/>
      </a:spcAft>
      <a:defRPr kumimoji="1" kern="1200">
        <a:solidFill>
          <a:schemeClr val="tx1"/>
        </a:solidFill>
        <a:latin typeface="Tahom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Tahom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Tahom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Tahom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Tahoma" pitchFamily="34" charset="0"/>
        <a:ea typeface="新細明體" pitchFamily="18" charset="-120"/>
        <a:cs typeface="+mn-cs"/>
      </a:defRPr>
    </a:lvl5pPr>
    <a:lvl6pPr marL="2286000" algn="l" defTabSz="914400" rtl="0" eaLnBrk="1" latinLnBrk="0" hangingPunct="1">
      <a:defRPr kumimoji="1" kern="1200">
        <a:solidFill>
          <a:schemeClr val="tx1"/>
        </a:solidFill>
        <a:latin typeface="Tahoma" pitchFamily="34" charset="0"/>
        <a:ea typeface="新細明體" pitchFamily="18" charset="-120"/>
        <a:cs typeface="+mn-cs"/>
      </a:defRPr>
    </a:lvl6pPr>
    <a:lvl7pPr marL="2743200" algn="l" defTabSz="914400" rtl="0" eaLnBrk="1" latinLnBrk="0" hangingPunct="1">
      <a:defRPr kumimoji="1" kern="1200">
        <a:solidFill>
          <a:schemeClr val="tx1"/>
        </a:solidFill>
        <a:latin typeface="Tahoma" pitchFamily="34" charset="0"/>
        <a:ea typeface="新細明體" pitchFamily="18" charset="-120"/>
        <a:cs typeface="+mn-cs"/>
      </a:defRPr>
    </a:lvl7pPr>
    <a:lvl8pPr marL="3200400" algn="l" defTabSz="914400" rtl="0" eaLnBrk="1" latinLnBrk="0" hangingPunct="1">
      <a:defRPr kumimoji="1" kern="1200">
        <a:solidFill>
          <a:schemeClr val="tx1"/>
        </a:solidFill>
        <a:latin typeface="Tahoma" pitchFamily="34" charset="0"/>
        <a:ea typeface="新細明體" pitchFamily="18" charset="-120"/>
        <a:cs typeface="+mn-cs"/>
      </a:defRPr>
    </a:lvl8pPr>
    <a:lvl9pPr marL="3657600" algn="l" defTabSz="914400" rtl="0" eaLnBrk="1" latinLnBrk="0" hangingPunct="1">
      <a:defRPr kumimoji="1" kern="1200">
        <a:solidFill>
          <a:schemeClr val="tx1"/>
        </a:solidFill>
        <a:latin typeface="Tahoma"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2F093-0D18-4529-A5EC-82CB107FE317}" type="doc">
      <dgm:prSet loTypeId="urn:microsoft.com/office/officeart/2005/8/layout/radial1" loCatId="relationship" qsTypeId="urn:microsoft.com/office/officeart/2005/8/quickstyle/simple5" qsCatId="simple" csTypeId="urn:microsoft.com/office/officeart/2005/8/colors/colorful3" csCatId="colorful" phldr="1"/>
      <dgm:spPr/>
      <dgm:t>
        <a:bodyPr/>
        <a:lstStyle/>
        <a:p>
          <a:endParaRPr lang="en-US"/>
        </a:p>
      </dgm:t>
    </dgm:pt>
    <dgm:pt modelId="{1D607EA8-F0AC-490A-8E3D-F8F02CB5CB50}">
      <dgm:prSet phldrT="[Text]" custT="1"/>
      <dgm:spPr/>
      <dgm:t>
        <a:bodyPr/>
        <a:lstStyle/>
        <a:p>
          <a:r>
            <a:rPr lang="en-US" sz="1400" dirty="0" smtClean="0">
              <a:latin typeface="Berlin Sans FB" pitchFamily="34" charset="0"/>
            </a:rPr>
            <a:t>Wealth Creation</a:t>
          </a:r>
          <a:endParaRPr lang="en-US" sz="1400" dirty="0">
            <a:latin typeface="Berlin Sans FB" pitchFamily="34" charset="0"/>
          </a:endParaRPr>
        </a:p>
      </dgm:t>
    </dgm:pt>
    <dgm:pt modelId="{0AF16010-9FCB-4ACF-8C94-FD32565018E2}" type="parTrans" cxnId="{ABFC01E8-491F-4DAF-B4B2-230AB3305F0C}">
      <dgm:prSet/>
      <dgm:spPr/>
      <dgm:t>
        <a:bodyPr/>
        <a:lstStyle/>
        <a:p>
          <a:endParaRPr lang="en-US" sz="1400">
            <a:latin typeface="Berlin Sans FB" pitchFamily="34" charset="0"/>
          </a:endParaRPr>
        </a:p>
      </dgm:t>
    </dgm:pt>
    <dgm:pt modelId="{6768A3A7-DFF5-4323-B23C-A0EEF80EA2BB}" type="sibTrans" cxnId="{ABFC01E8-491F-4DAF-B4B2-230AB3305F0C}">
      <dgm:prSet/>
      <dgm:spPr/>
      <dgm:t>
        <a:bodyPr/>
        <a:lstStyle/>
        <a:p>
          <a:endParaRPr lang="en-US" sz="1400">
            <a:latin typeface="Berlin Sans FB" pitchFamily="34" charset="0"/>
          </a:endParaRPr>
        </a:p>
      </dgm:t>
    </dgm:pt>
    <dgm:pt modelId="{910A6E60-4EDD-4006-9B4F-4C0B018556E4}">
      <dgm:prSet phldrT="[Text]" custT="1"/>
      <dgm:spPr/>
      <dgm:t>
        <a:bodyPr/>
        <a:lstStyle/>
        <a:p>
          <a:r>
            <a:rPr lang="en-US" sz="1400" dirty="0" smtClean="0">
              <a:latin typeface="Berlin Sans FB" pitchFamily="34" charset="0"/>
            </a:rPr>
            <a:t>Natural Resources</a:t>
          </a:r>
          <a:endParaRPr lang="en-US" sz="1400" dirty="0">
            <a:latin typeface="Berlin Sans FB" pitchFamily="34" charset="0"/>
          </a:endParaRPr>
        </a:p>
      </dgm:t>
    </dgm:pt>
    <dgm:pt modelId="{CBA4ACEC-D69E-43DD-8DAB-526DE4F91E2B}" type="parTrans" cxnId="{DDE70624-F648-47F3-994A-D1A7B823A2D1}">
      <dgm:prSet custT="1"/>
      <dgm:spPr/>
      <dgm:t>
        <a:bodyPr/>
        <a:lstStyle/>
        <a:p>
          <a:endParaRPr lang="en-US" sz="1400">
            <a:latin typeface="Berlin Sans FB" pitchFamily="34" charset="0"/>
          </a:endParaRPr>
        </a:p>
      </dgm:t>
    </dgm:pt>
    <dgm:pt modelId="{9300EF26-3395-4461-AB3B-898BE406EBA8}" type="sibTrans" cxnId="{DDE70624-F648-47F3-994A-D1A7B823A2D1}">
      <dgm:prSet/>
      <dgm:spPr/>
      <dgm:t>
        <a:bodyPr/>
        <a:lstStyle/>
        <a:p>
          <a:endParaRPr lang="en-US" sz="1400">
            <a:latin typeface="Berlin Sans FB" pitchFamily="34" charset="0"/>
          </a:endParaRPr>
        </a:p>
      </dgm:t>
    </dgm:pt>
    <dgm:pt modelId="{C442E5D0-BA5C-42A0-98DC-DDEF952146FC}">
      <dgm:prSet phldrT="[Text]" custT="1"/>
      <dgm:spPr/>
      <dgm:t>
        <a:bodyPr/>
        <a:lstStyle/>
        <a:p>
          <a:r>
            <a:rPr lang="en-US" sz="1400" dirty="0" smtClean="0">
              <a:latin typeface="Berlin Sans FB" pitchFamily="34" charset="0"/>
            </a:rPr>
            <a:t>Market</a:t>
          </a:r>
          <a:endParaRPr lang="en-US" sz="1400" dirty="0">
            <a:latin typeface="Berlin Sans FB" pitchFamily="34" charset="0"/>
          </a:endParaRPr>
        </a:p>
      </dgm:t>
    </dgm:pt>
    <dgm:pt modelId="{C20389DA-F15E-4703-88BC-96B0DB4F0377}" type="parTrans" cxnId="{7994C2AB-369D-4F02-B559-CE4420B62652}">
      <dgm:prSet custT="1"/>
      <dgm:spPr/>
      <dgm:t>
        <a:bodyPr/>
        <a:lstStyle/>
        <a:p>
          <a:endParaRPr lang="en-US" sz="1400">
            <a:latin typeface="Berlin Sans FB" pitchFamily="34" charset="0"/>
          </a:endParaRPr>
        </a:p>
      </dgm:t>
    </dgm:pt>
    <dgm:pt modelId="{3FF2B8D7-C9DB-46E7-BFEC-0A5716B182F1}" type="sibTrans" cxnId="{7994C2AB-369D-4F02-B559-CE4420B62652}">
      <dgm:prSet/>
      <dgm:spPr/>
      <dgm:t>
        <a:bodyPr/>
        <a:lstStyle/>
        <a:p>
          <a:endParaRPr lang="en-US" sz="1400">
            <a:latin typeface="Berlin Sans FB" pitchFamily="34" charset="0"/>
          </a:endParaRPr>
        </a:p>
      </dgm:t>
    </dgm:pt>
    <dgm:pt modelId="{57B48970-2FF3-41D3-BA5B-DA760D2FB924}">
      <dgm:prSet phldrT="[Text]" custT="1"/>
      <dgm:spPr/>
      <dgm:t>
        <a:bodyPr/>
        <a:lstStyle/>
        <a:p>
          <a:r>
            <a:rPr lang="en-US" sz="1400" dirty="0" smtClean="0">
              <a:latin typeface="Berlin Sans FB" pitchFamily="34" charset="0"/>
            </a:rPr>
            <a:t>Public &amp; Environmental Policy</a:t>
          </a:r>
          <a:endParaRPr lang="en-US" sz="1400" dirty="0">
            <a:latin typeface="Berlin Sans FB" pitchFamily="34" charset="0"/>
          </a:endParaRPr>
        </a:p>
      </dgm:t>
    </dgm:pt>
    <dgm:pt modelId="{8C09676D-6E49-4D64-B458-014567BC4FC0}" type="parTrans" cxnId="{8DDC074E-8DF1-4644-B109-BEA2A0D99FB1}">
      <dgm:prSet custT="1"/>
      <dgm:spPr/>
      <dgm:t>
        <a:bodyPr/>
        <a:lstStyle/>
        <a:p>
          <a:endParaRPr lang="en-US" sz="1400">
            <a:latin typeface="Berlin Sans FB" pitchFamily="34" charset="0"/>
          </a:endParaRPr>
        </a:p>
      </dgm:t>
    </dgm:pt>
    <dgm:pt modelId="{751E795B-69C8-4542-8E8B-870DAF67DB4F}" type="sibTrans" cxnId="{8DDC074E-8DF1-4644-B109-BEA2A0D99FB1}">
      <dgm:prSet/>
      <dgm:spPr/>
      <dgm:t>
        <a:bodyPr/>
        <a:lstStyle/>
        <a:p>
          <a:endParaRPr lang="en-US" sz="1400">
            <a:latin typeface="Berlin Sans FB" pitchFamily="34" charset="0"/>
          </a:endParaRPr>
        </a:p>
      </dgm:t>
    </dgm:pt>
    <dgm:pt modelId="{7B94B0FF-8491-4356-98DC-86861402FA50}">
      <dgm:prSet phldrT="[Text]" custT="1"/>
      <dgm:spPr/>
      <dgm:t>
        <a:bodyPr/>
        <a:lstStyle/>
        <a:p>
          <a:r>
            <a:rPr lang="en-US" sz="1400" dirty="0" smtClean="0">
              <a:latin typeface="Berlin Sans FB" pitchFamily="34" charset="0"/>
            </a:rPr>
            <a:t>Capital</a:t>
          </a:r>
          <a:endParaRPr lang="en-US" sz="1400" dirty="0">
            <a:latin typeface="Berlin Sans FB" pitchFamily="34" charset="0"/>
          </a:endParaRPr>
        </a:p>
      </dgm:t>
    </dgm:pt>
    <dgm:pt modelId="{4DCE2EF2-DB9A-4705-8740-A1C33D1AD4B8}" type="parTrans" cxnId="{A02FBD12-4373-4BC8-A509-8D8D0BECAE6B}">
      <dgm:prSet custT="1"/>
      <dgm:spPr/>
      <dgm:t>
        <a:bodyPr/>
        <a:lstStyle/>
        <a:p>
          <a:endParaRPr lang="en-US" sz="1400">
            <a:latin typeface="Berlin Sans FB" pitchFamily="34" charset="0"/>
          </a:endParaRPr>
        </a:p>
      </dgm:t>
    </dgm:pt>
    <dgm:pt modelId="{4CAD0FE7-B8F6-4A25-9ACD-FA4181C7487D}" type="sibTrans" cxnId="{A02FBD12-4373-4BC8-A509-8D8D0BECAE6B}">
      <dgm:prSet/>
      <dgm:spPr/>
      <dgm:t>
        <a:bodyPr/>
        <a:lstStyle/>
        <a:p>
          <a:endParaRPr lang="en-US" sz="1400">
            <a:latin typeface="Berlin Sans FB" pitchFamily="34" charset="0"/>
          </a:endParaRPr>
        </a:p>
      </dgm:t>
    </dgm:pt>
    <dgm:pt modelId="{E7DB40B4-8601-4F57-BAC0-765F963FDFCB}">
      <dgm:prSet custT="1"/>
      <dgm:spPr/>
      <dgm:t>
        <a:bodyPr/>
        <a:lstStyle/>
        <a:p>
          <a:r>
            <a:rPr lang="en-US" sz="1400" dirty="0" smtClean="0">
              <a:latin typeface="Berlin Sans FB" pitchFamily="34" charset="0"/>
            </a:rPr>
            <a:t>Labor</a:t>
          </a:r>
          <a:endParaRPr lang="en-US" sz="1400" dirty="0">
            <a:latin typeface="Berlin Sans FB" pitchFamily="34" charset="0"/>
          </a:endParaRPr>
        </a:p>
      </dgm:t>
    </dgm:pt>
    <dgm:pt modelId="{5F11B0ED-5164-47E4-9872-8DE42BDCB161}" type="parTrans" cxnId="{879D6EEE-1A5F-4E20-9936-1482D143B7C8}">
      <dgm:prSet custT="1"/>
      <dgm:spPr/>
      <dgm:t>
        <a:bodyPr/>
        <a:lstStyle/>
        <a:p>
          <a:endParaRPr lang="en-US" sz="1400">
            <a:latin typeface="Berlin Sans FB" pitchFamily="34" charset="0"/>
          </a:endParaRPr>
        </a:p>
      </dgm:t>
    </dgm:pt>
    <dgm:pt modelId="{B13D7599-B2CC-47F4-AD50-C94ADB777CE8}" type="sibTrans" cxnId="{879D6EEE-1A5F-4E20-9936-1482D143B7C8}">
      <dgm:prSet/>
      <dgm:spPr/>
      <dgm:t>
        <a:bodyPr/>
        <a:lstStyle/>
        <a:p>
          <a:endParaRPr lang="en-US" sz="1400">
            <a:latin typeface="Berlin Sans FB" pitchFamily="34" charset="0"/>
          </a:endParaRPr>
        </a:p>
      </dgm:t>
    </dgm:pt>
    <dgm:pt modelId="{BBECEA17-6031-4488-B671-9079E83E87C0}">
      <dgm:prSet custT="1"/>
      <dgm:spPr/>
      <dgm:t>
        <a:bodyPr/>
        <a:lstStyle/>
        <a:p>
          <a:r>
            <a:rPr lang="en-US" sz="1400" dirty="0" smtClean="0">
              <a:latin typeface="Berlin Sans FB" pitchFamily="34" charset="0"/>
            </a:rPr>
            <a:t>Technology</a:t>
          </a:r>
          <a:endParaRPr lang="en-US" sz="1400" dirty="0">
            <a:latin typeface="Berlin Sans FB" pitchFamily="34" charset="0"/>
          </a:endParaRPr>
        </a:p>
      </dgm:t>
    </dgm:pt>
    <dgm:pt modelId="{E964B789-21EE-4FCD-BDA8-112DE8F82BF9}" type="parTrans" cxnId="{AAC43F57-2977-456A-8C8A-9EEF7C880EA6}">
      <dgm:prSet custT="1"/>
      <dgm:spPr/>
      <dgm:t>
        <a:bodyPr/>
        <a:lstStyle/>
        <a:p>
          <a:endParaRPr lang="en-US" sz="1400">
            <a:latin typeface="Berlin Sans FB" pitchFamily="34" charset="0"/>
          </a:endParaRPr>
        </a:p>
      </dgm:t>
    </dgm:pt>
    <dgm:pt modelId="{5CA6DA42-119C-4095-8E7A-F73809CD9D7E}" type="sibTrans" cxnId="{AAC43F57-2977-456A-8C8A-9EEF7C880EA6}">
      <dgm:prSet/>
      <dgm:spPr/>
      <dgm:t>
        <a:bodyPr/>
        <a:lstStyle/>
        <a:p>
          <a:endParaRPr lang="en-US" sz="1400">
            <a:latin typeface="Berlin Sans FB" pitchFamily="34" charset="0"/>
          </a:endParaRPr>
        </a:p>
      </dgm:t>
    </dgm:pt>
    <dgm:pt modelId="{15B939EE-7908-418D-8B0A-AB2AFAB3F765}" type="pres">
      <dgm:prSet presAssocID="{5782F093-0D18-4529-A5EC-82CB107FE317}" presName="cycle" presStyleCnt="0">
        <dgm:presLayoutVars>
          <dgm:chMax val="1"/>
          <dgm:dir/>
          <dgm:animLvl val="ctr"/>
          <dgm:resizeHandles val="exact"/>
        </dgm:presLayoutVars>
      </dgm:prSet>
      <dgm:spPr/>
      <dgm:t>
        <a:bodyPr/>
        <a:lstStyle/>
        <a:p>
          <a:endParaRPr lang="en-US"/>
        </a:p>
      </dgm:t>
    </dgm:pt>
    <dgm:pt modelId="{9791DD40-9123-4870-986D-2D769AB26236}" type="pres">
      <dgm:prSet presAssocID="{1D607EA8-F0AC-490A-8E3D-F8F02CB5CB50}" presName="centerShape" presStyleLbl="node0" presStyleIdx="0" presStyleCnt="1"/>
      <dgm:spPr/>
      <dgm:t>
        <a:bodyPr/>
        <a:lstStyle/>
        <a:p>
          <a:endParaRPr lang="en-US"/>
        </a:p>
      </dgm:t>
    </dgm:pt>
    <dgm:pt modelId="{059E230D-DC85-4899-BA06-7A3B60AB8BF9}" type="pres">
      <dgm:prSet presAssocID="{CBA4ACEC-D69E-43DD-8DAB-526DE4F91E2B}" presName="Name9" presStyleLbl="parChTrans1D2" presStyleIdx="0" presStyleCnt="6"/>
      <dgm:spPr/>
      <dgm:t>
        <a:bodyPr/>
        <a:lstStyle/>
        <a:p>
          <a:endParaRPr lang="en-US"/>
        </a:p>
      </dgm:t>
    </dgm:pt>
    <dgm:pt modelId="{2F51490D-E855-42FF-A0C5-3A8EF5E12C5E}" type="pres">
      <dgm:prSet presAssocID="{CBA4ACEC-D69E-43DD-8DAB-526DE4F91E2B}" presName="connTx" presStyleLbl="parChTrans1D2" presStyleIdx="0" presStyleCnt="6"/>
      <dgm:spPr/>
      <dgm:t>
        <a:bodyPr/>
        <a:lstStyle/>
        <a:p>
          <a:endParaRPr lang="en-US"/>
        </a:p>
      </dgm:t>
    </dgm:pt>
    <dgm:pt modelId="{0FA698D4-0DED-423E-9F75-6787AE346DD6}" type="pres">
      <dgm:prSet presAssocID="{910A6E60-4EDD-4006-9B4F-4C0B018556E4}" presName="node" presStyleLbl="node1" presStyleIdx="0" presStyleCnt="6">
        <dgm:presLayoutVars>
          <dgm:bulletEnabled val="1"/>
        </dgm:presLayoutVars>
      </dgm:prSet>
      <dgm:spPr/>
      <dgm:t>
        <a:bodyPr/>
        <a:lstStyle/>
        <a:p>
          <a:endParaRPr lang="en-US"/>
        </a:p>
      </dgm:t>
    </dgm:pt>
    <dgm:pt modelId="{627CEC45-3A0D-4C96-B184-333A2C5F8760}" type="pres">
      <dgm:prSet presAssocID="{C20389DA-F15E-4703-88BC-96B0DB4F0377}" presName="Name9" presStyleLbl="parChTrans1D2" presStyleIdx="1" presStyleCnt="6"/>
      <dgm:spPr/>
      <dgm:t>
        <a:bodyPr/>
        <a:lstStyle/>
        <a:p>
          <a:endParaRPr lang="en-US"/>
        </a:p>
      </dgm:t>
    </dgm:pt>
    <dgm:pt modelId="{7EB19F18-DFF8-45E9-920A-4D5F1F0E1A72}" type="pres">
      <dgm:prSet presAssocID="{C20389DA-F15E-4703-88BC-96B0DB4F0377}" presName="connTx" presStyleLbl="parChTrans1D2" presStyleIdx="1" presStyleCnt="6"/>
      <dgm:spPr/>
      <dgm:t>
        <a:bodyPr/>
        <a:lstStyle/>
        <a:p>
          <a:endParaRPr lang="en-US"/>
        </a:p>
      </dgm:t>
    </dgm:pt>
    <dgm:pt modelId="{13F2AD2F-57AD-49DE-BED5-08CC7E5AE41D}" type="pres">
      <dgm:prSet presAssocID="{C442E5D0-BA5C-42A0-98DC-DDEF952146FC}" presName="node" presStyleLbl="node1" presStyleIdx="1" presStyleCnt="6">
        <dgm:presLayoutVars>
          <dgm:bulletEnabled val="1"/>
        </dgm:presLayoutVars>
      </dgm:prSet>
      <dgm:spPr/>
      <dgm:t>
        <a:bodyPr/>
        <a:lstStyle/>
        <a:p>
          <a:endParaRPr lang="en-US"/>
        </a:p>
      </dgm:t>
    </dgm:pt>
    <dgm:pt modelId="{DA7B5C8A-9113-4186-8D09-10449AC99891}" type="pres">
      <dgm:prSet presAssocID="{8C09676D-6E49-4D64-B458-014567BC4FC0}" presName="Name9" presStyleLbl="parChTrans1D2" presStyleIdx="2" presStyleCnt="6"/>
      <dgm:spPr/>
      <dgm:t>
        <a:bodyPr/>
        <a:lstStyle/>
        <a:p>
          <a:endParaRPr lang="en-US"/>
        </a:p>
      </dgm:t>
    </dgm:pt>
    <dgm:pt modelId="{BACFF479-2131-4627-B9DF-07661D72BF71}" type="pres">
      <dgm:prSet presAssocID="{8C09676D-6E49-4D64-B458-014567BC4FC0}" presName="connTx" presStyleLbl="parChTrans1D2" presStyleIdx="2" presStyleCnt="6"/>
      <dgm:spPr/>
      <dgm:t>
        <a:bodyPr/>
        <a:lstStyle/>
        <a:p>
          <a:endParaRPr lang="en-US"/>
        </a:p>
      </dgm:t>
    </dgm:pt>
    <dgm:pt modelId="{253750DC-0FC3-493B-B4EC-4259AF027DC6}" type="pres">
      <dgm:prSet presAssocID="{57B48970-2FF3-41D3-BA5B-DA760D2FB924}" presName="node" presStyleLbl="node1" presStyleIdx="2" presStyleCnt="6">
        <dgm:presLayoutVars>
          <dgm:bulletEnabled val="1"/>
        </dgm:presLayoutVars>
      </dgm:prSet>
      <dgm:spPr/>
      <dgm:t>
        <a:bodyPr/>
        <a:lstStyle/>
        <a:p>
          <a:endParaRPr lang="en-US"/>
        </a:p>
      </dgm:t>
    </dgm:pt>
    <dgm:pt modelId="{EBEF8285-0A8B-47E6-B4F0-5F40FA261F07}" type="pres">
      <dgm:prSet presAssocID="{4DCE2EF2-DB9A-4705-8740-A1C33D1AD4B8}" presName="Name9" presStyleLbl="parChTrans1D2" presStyleIdx="3" presStyleCnt="6"/>
      <dgm:spPr/>
      <dgm:t>
        <a:bodyPr/>
        <a:lstStyle/>
        <a:p>
          <a:endParaRPr lang="en-US"/>
        </a:p>
      </dgm:t>
    </dgm:pt>
    <dgm:pt modelId="{579638F3-A0EF-4EF6-9F58-CAFDAE8AA56B}" type="pres">
      <dgm:prSet presAssocID="{4DCE2EF2-DB9A-4705-8740-A1C33D1AD4B8}" presName="connTx" presStyleLbl="parChTrans1D2" presStyleIdx="3" presStyleCnt="6"/>
      <dgm:spPr/>
      <dgm:t>
        <a:bodyPr/>
        <a:lstStyle/>
        <a:p>
          <a:endParaRPr lang="en-US"/>
        </a:p>
      </dgm:t>
    </dgm:pt>
    <dgm:pt modelId="{612999BA-E426-483A-94F6-D615FA810662}" type="pres">
      <dgm:prSet presAssocID="{7B94B0FF-8491-4356-98DC-86861402FA50}" presName="node" presStyleLbl="node1" presStyleIdx="3" presStyleCnt="6">
        <dgm:presLayoutVars>
          <dgm:bulletEnabled val="1"/>
        </dgm:presLayoutVars>
      </dgm:prSet>
      <dgm:spPr/>
      <dgm:t>
        <a:bodyPr/>
        <a:lstStyle/>
        <a:p>
          <a:endParaRPr lang="en-US"/>
        </a:p>
      </dgm:t>
    </dgm:pt>
    <dgm:pt modelId="{1BECD7EF-36EE-4038-A5B1-3ADCFB724DDF}" type="pres">
      <dgm:prSet presAssocID="{5F11B0ED-5164-47E4-9872-8DE42BDCB161}" presName="Name9" presStyleLbl="parChTrans1D2" presStyleIdx="4" presStyleCnt="6"/>
      <dgm:spPr/>
      <dgm:t>
        <a:bodyPr/>
        <a:lstStyle/>
        <a:p>
          <a:endParaRPr lang="en-US"/>
        </a:p>
      </dgm:t>
    </dgm:pt>
    <dgm:pt modelId="{56FCA84E-FD12-4CFE-8742-74B9897F537F}" type="pres">
      <dgm:prSet presAssocID="{5F11B0ED-5164-47E4-9872-8DE42BDCB161}" presName="connTx" presStyleLbl="parChTrans1D2" presStyleIdx="4" presStyleCnt="6"/>
      <dgm:spPr/>
      <dgm:t>
        <a:bodyPr/>
        <a:lstStyle/>
        <a:p>
          <a:endParaRPr lang="en-US"/>
        </a:p>
      </dgm:t>
    </dgm:pt>
    <dgm:pt modelId="{DE1A403E-B0A0-4107-AEAE-2494780FAD2C}" type="pres">
      <dgm:prSet presAssocID="{E7DB40B4-8601-4F57-BAC0-765F963FDFCB}" presName="node" presStyleLbl="node1" presStyleIdx="4" presStyleCnt="6">
        <dgm:presLayoutVars>
          <dgm:bulletEnabled val="1"/>
        </dgm:presLayoutVars>
      </dgm:prSet>
      <dgm:spPr/>
      <dgm:t>
        <a:bodyPr/>
        <a:lstStyle/>
        <a:p>
          <a:endParaRPr lang="en-US"/>
        </a:p>
      </dgm:t>
    </dgm:pt>
    <dgm:pt modelId="{62484749-01B7-4A6C-9781-22269CAFCC78}" type="pres">
      <dgm:prSet presAssocID="{E964B789-21EE-4FCD-BDA8-112DE8F82BF9}" presName="Name9" presStyleLbl="parChTrans1D2" presStyleIdx="5" presStyleCnt="6"/>
      <dgm:spPr/>
      <dgm:t>
        <a:bodyPr/>
        <a:lstStyle/>
        <a:p>
          <a:endParaRPr lang="en-US"/>
        </a:p>
      </dgm:t>
    </dgm:pt>
    <dgm:pt modelId="{F26433FE-B745-479D-86D6-171C55D4808A}" type="pres">
      <dgm:prSet presAssocID="{E964B789-21EE-4FCD-BDA8-112DE8F82BF9}" presName="connTx" presStyleLbl="parChTrans1D2" presStyleIdx="5" presStyleCnt="6"/>
      <dgm:spPr/>
      <dgm:t>
        <a:bodyPr/>
        <a:lstStyle/>
        <a:p>
          <a:endParaRPr lang="en-US"/>
        </a:p>
      </dgm:t>
    </dgm:pt>
    <dgm:pt modelId="{2CEEAF84-D058-4510-BC9D-D36817EFFAEF}" type="pres">
      <dgm:prSet presAssocID="{BBECEA17-6031-4488-B671-9079E83E87C0}" presName="node" presStyleLbl="node1" presStyleIdx="5" presStyleCnt="6">
        <dgm:presLayoutVars>
          <dgm:bulletEnabled val="1"/>
        </dgm:presLayoutVars>
      </dgm:prSet>
      <dgm:spPr/>
      <dgm:t>
        <a:bodyPr/>
        <a:lstStyle/>
        <a:p>
          <a:endParaRPr lang="en-US"/>
        </a:p>
      </dgm:t>
    </dgm:pt>
  </dgm:ptLst>
  <dgm:cxnLst>
    <dgm:cxn modelId="{3BE63A41-193F-49B0-96E7-D4D625BBDE69}" type="presOf" srcId="{E964B789-21EE-4FCD-BDA8-112DE8F82BF9}" destId="{F26433FE-B745-479D-86D6-171C55D4808A}" srcOrd="1" destOrd="0" presId="urn:microsoft.com/office/officeart/2005/8/layout/radial1"/>
    <dgm:cxn modelId="{6B0356F4-6FB2-4D9C-B28F-77B073CEAC24}" type="presOf" srcId="{5F11B0ED-5164-47E4-9872-8DE42BDCB161}" destId="{56FCA84E-FD12-4CFE-8742-74B9897F537F}" srcOrd="1" destOrd="0" presId="urn:microsoft.com/office/officeart/2005/8/layout/radial1"/>
    <dgm:cxn modelId="{DF2F70BD-C0B2-4AA2-B108-20B524E293F5}" type="presOf" srcId="{E964B789-21EE-4FCD-BDA8-112DE8F82BF9}" destId="{62484749-01B7-4A6C-9781-22269CAFCC78}" srcOrd="0" destOrd="0" presId="urn:microsoft.com/office/officeart/2005/8/layout/radial1"/>
    <dgm:cxn modelId="{47137DA5-A86B-443D-85E2-9288549DCF94}" type="presOf" srcId="{C20389DA-F15E-4703-88BC-96B0DB4F0377}" destId="{627CEC45-3A0D-4C96-B184-333A2C5F8760}" srcOrd="0" destOrd="0" presId="urn:microsoft.com/office/officeart/2005/8/layout/radial1"/>
    <dgm:cxn modelId="{A61EA88A-0291-4481-B6D6-FD1669224C8C}" type="presOf" srcId="{CBA4ACEC-D69E-43DD-8DAB-526DE4F91E2B}" destId="{059E230D-DC85-4899-BA06-7A3B60AB8BF9}" srcOrd="0" destOrd="0" presId="urn:microsoft.com/office/officeart/2005/8/layout/radial1"/>
    <dgm:cxn modelId="{ABFC01E8-491F-4DAF-B4B2-230AB3305F0C}" srcId="{5782F093-0D18-4529-A5EC-82CB107FE317}" destId="{1D607EA8-F0AC-490A-8E3D-F8F02CB5CB50}" srcOrd="0" destOrd="0" parTransId="{0AF16010-9FCB-4ACF-8C94-FD32565018E2}" sibTransId="{6768A3A7-DFF5-4323-B23C-A0EEF80EA2BB}"/>
    <dgm:cxn modelId="{9C8AD10C-723A-4138-ADD5-C1E84B5A4B44}" type="presOf" srcId="{8C09676D-6E49-4D64-B458-014567BC4FC0}" destId="{BACFF479-2131-4627-B9DF-07661D72BF71}" srcOrd="1" destOrd="0" presId="urn:microsoft.com/office/officeart/2005/8/layout/radial1"/>
    <dgm:cxn modelId="{00752293-1F05-4DC2-AE0E-EBA88B83E6BA}" type="presOf" srcId="{1D607EA8-F0AC-490A-8E3D-F8F02CB5CB50}" destId="{9791DD40-9123-4870-986D-2D769AB26236}" srcOrd="0" destOrd="0" presId="urn:microsoft.com/office/officeart/2005/8/layout/radial1"/>
    <dgm:cxn modelId="{E531DF9A-F649-41F9-BDF0-5F5F75952C04}" type="presOf" srcId="{C442E5D0-BA5C-42A0-98DC-DDEF952146FC}" destId="{13F2AD2F-57AD-49DE-BED5-08CC7E5AE41D}" srcOrd="0" destOrd="0" presId="urn:microsoft.com/office/officeart/2005/8/layout/radial1"/>
    <dgm:cxn modelId="{4BBC755B-C664-49A8-B67F-EF39D03506BD}" type="presOf" srcId="{4DCE2EF2-DB9A-4705-8740-A1C33D1AD4B8}" destId="{EBEF8285-0A8B-47E6-B4F0-5F40FA261F07}" srcOrd="0" destOrd="0" presId="urn:microsoft.com/office/officeart/2005/8/layout/radial1"/>
    <dgm:cxn modelId="{DC972680-A7A0-4D43-A279-F3E956A93C7A}" type="presOf" srcId="{CBA4ACEC-D69E-43DD-8DAB-526DE4F91E2B}" destId="{2F51490D-E855-42FF-A0C5-3A8EF5E12C5E}" srcOrd="1" destOrd="0" presId="urn:microsoft.com/office/officeart/2005/8/layout/radial1"/>
    <dgm:cxn modelId="{0BCF8851-1799-4D7A-9690-6D4D05211971}" type="presOf" srcId="{8C09676D-6E49-4D64-B458-014567BC4FC0}" destId="{DA7B5C8A-9113-4186-8D09-10449AC99891}" srcOrd="0" destOrd="0" presId="urn:microsoft.com/office/officeart/2005/8/layout/radial1"/>
    <dgm:cxn modelId="{E27A77EA-0FE5-443B-84C6-467230CC5BCB}" type="presOf" srcId="{BBECEA17-6031-4488-B671-9079E83E87C0}" destId="{2CEEAF84-D058-4510-BC9D-D36817EFFAEF}" srcOrd="0" destOrd="0" presId="urn:microsoft.com/office/officeart/2005/8/layout/radial1"/>
    <dgm:cxn modelId="{AAC43F57-2977-456A-8C8A-9EEF7C880EA6}" srcId="{1D607EA8-F0AC-490A-8E3D-F8F02CB5CB50}" destId="{BBECEA17-6031-4488-B671-9079E83E87C0}" srcOrd="5" destOrd="0" parTransId="{E964B789-21EE-4FCD-BDA8-112DE8F82BF9}" sibTransId="{5CA6DA42-119C-4095-8E7A-F73809CD9D7E}"/>
    <dgm:cxn modelId="{1D42E604-7026-4854-97FD-61FDE9CF68CA}" type="presOf" srcId="{57B48970-2FF3-41D3-BA5B-DA760D2FB924}" destId="{253750DC-0FC3-493B-B4EC-4259AF027DC6}" srcOrd="0" destOrd="0" presId="urn:microsoft.com/office/officeart/2005/8/layout/radial1"/>
    <dgm:cxn modelId="{B3EEDAB4-A5E8-4A4E-A364-B4DDD5784C2B}" type="presOf" srcId="{C20389DA-F15E-4703-88BC-96B0DB4F0377}" destId="{7EB19F18-DFF8-45E9-920A-4D5F1F0E1A72}" srcOrd="1" destOrd="0" presId="urn:microsoft.com/office/officeart/2005/8/layout/radial1"/>
    <dgm:cxn modelId="{DDA39876-6F99-4051-A0BA-1D757E9040B7}" type="presOf" srcId="{4DCE2EF2-DB9A-4705-8740-A1C33D1AD4B8}" destId="{579638F3-A0EF-4EF6-9F58-CAFDAE8AA56B}" srcOrd="1" destOrd="0" presId="urn:microsoft.com/office/officeart/2005/8/layout/radial1"/>
    <dgm:cxn modelId="{7C00CC3F-A728-4018-B3B2-0BF67A6D8BEE}" type="presOf" srcId="{5782F093-0D18-4529-A5EC-82CB107FE317}" destId="{15B939EE-7908-418D-8B0A-AB2AFAB3F765}" srcOrd="0" destOrd="0" presId="urn:microsoft.com/office/officeart/2005/8/layout/radial1"/>
    <dgm:cxn modelId="{3D1FED7C-DF27-4243-9B3D-A53DC725B5BF}" type="presOf" srcId="{7B94B0FF-8491-4356-98DC-86861402FA50}" destId="{612999BA-E426-483A-94F6-D615FA810662}" srcOrd="0" destOrd="0" presId="urn:microsoft.com/office/officeart/2005/8/layout/radial1"/>
    <dgm:cxn modelId="{879D6EEE-1A5F-4E20-9936-1482D143B7C8}" srcId="{1D607EA8-F0AC-490A-8E3D-F8F02CB5CB50}" destId="{E7DB40B4-8601-4F57-BAC0-765F963FDFCB}" srcOrd="4" destOrd="0" parTransId="{5F11B0ED-5164-47E4-9872-8DE42BDCB161}" sibTransId="{B13D7599-B2CC-47F4-AD50-C94ADB777CE8}"/>
    <dgm:cxn modelId="{7994C2AB-369D-4F02-B559-CE4420B62652}" srcId="{1D607EA8-F0AC-490A-8E3D-F8F02CB5CB50}" destId="{C442E5D0-BA5C-42A0-98DC-DDEF952146FC}" srcOrd="1" destOrd="0" parTransId="{C20389DA-F15E-4703-88BC-96B0DB4F0377}" sibTransId="{3FF2B8D7-C9DB-46E7-BFEC-0A5716B182F1}"/>
    <dgm:cxn modelId="{DDE70624-F648-47F3-994A-D1A7B823A2D1}" srcId="{1D607EA8-F0AC-490A-8E3D-F8F02CB5CB50}" destId="{910A6E60-4EDD-4006-9B4F-4C0B018556E4}" srcOrd="0" destOrd="0" parTransId="{CBA4ACEC-D69E-43DD-8DAB-526DE4F91E2B}" sibTransId="{9300EF26-3395-4461-AB3B-898BE406EBA8}"/>
    <dgm:cxn modelId="{30A8FCAF-476A-48AF-8DC4-0ABD81882C06}" type="presOf" srcId="{910A6E60-4EDD-4006-9B4F-4C0B018556E4}" destId="{0FA698D4-0DED-423E-9F75-6787AE346DD6}" srcOrd="0" destOrd="0" presId="urn:microsoft.com/office/officeart/2005/8/layout/radial1"/>
    <dgm:cxn modelId="{8DDC074E-8DF1-4644-B109-BEA2A0D99FB1}" srcId="{1D607EA8-F0AC-490A-8E3D-F8F02CB5CB50}" destId="{57B48970-2FF3-41D3-BA5B-DA760D2FB924}" srcOrd="2" destOrd="0" parTransId="{8C09676D-6E49-4D64-B458-014567BC4FC0}" sibTransId="{751E795B-69C8-4542-8E8B-870DAF67DB4F}"/>
    <dgm:cxn modelId="{27E11881-D895-4A79-973C-75ADA2DC9509}" type="presOf" srcId="{E7DB40B4-8601-4F57-BAC0-765F963FDFCB}" destId="{DE1A403E-B0A0-4107-AEAE-2494780FAD2C}" srcOrd="0" destOrd="0" presId="urn:microsoft.com/office/officeart/2005/8/layout/radial1"/>
    <dgm:cxn modelId="{01F84A32-BAA5-4BBA-A81E-11DD5B4750F6}" type="presOf" srcId="{5F11B0ED-5164-47E4-9872-8DE42BDCB161}" destId="{1BECD7EF-36EE-4038-A5B1-3ADCFB724DDF}" srcOrd="0" destOrd="0" presId="urn:microsoft.com/office/officeart/2005/8/layout/radial1"/>
    <dgm:cxn modelId="{A02FBD12-4373-4BC8-A509-8D8D0BECAE6B}" srcId="{1D607EA8-F0AC-490A-8E3D-F8F02CB5CB50}" destId="{7B94B0FF-8491-4356-98DC-86861402FA50}" srcOrd="3" destOrd="0" parTransId="{4DCE2EF2-DB9A-4705-8740-A1C33D1AD4B8}" sibTransId="{4CAD0FE7-B8F6-4A25-9ACD-FA4181C7487D}"/>
    <dgm:cxn modelId="{C4F33DD4-1768-4EB1-813E-F36D4C5AA197}" type="presParOf" srcId="{15B939EE-7908-418D-8B0A-AB2AFAB3F765}" destId="{9791DD40-9123-4870-986D-2D769AB26236}" srcOrd="0" destOrd="0" presId="urn:microsoft.com/office/officeart/2005/8/layout/radial1"/>
    <dgm:cxn modelId="{E6B1E968-D87B-455F-A231-29C3BCEF28E3}" type="presParOf" srcId="{15B939EE-7908-418D-8B0A-AB2AFAB3F765}" destId="{059E230D-DC85-4899-BA06-7A3B60AB8BF9}" srcOrd="1" destOrd="0" presId="urn:microsoft.com/office/officeart/2005/8/layout/radial1"/>
    <dgm:cxn modelId="{50C69BE5-4F2C-457E-B5C8-2F5404CBB5CD}" type="presParOf" srcId="{059E230D-DC85-4899-BA06-7A3B60AB8BF9}" destId="{2F51490D-E855-42FF-A0C5-3A8EF5E12C5E}" srcOrd="0" destOrd="0" presId="urn:microsoft.com/office/officeart/2005/8/layout/radial1"/>
    <dgm:cxn modelId="{F2F755C3-4DE8-45B7-ACCE-214DCF2ECE5E}" type="presParOf" srcId="{15B939EE-7908-418D-8B0A-AB2AFAB3F765}" destId="{0FA698D4-0DED-423E-9F75-6787AE346DD6}" srcOrd="2" destOrd="0" presId="urn:microsoft.com/office/officeart/2005/8/layout/radial1"/>
    <dgm:cxn modelId="{7B6B0A5C-49AE-4225-98C2-3A809DAABD5F}" type="presParOf" srcId="{15B939EE-7908-418D-8B0A-AB2AFAB3F765}" destId="{627CEC45-3A0D-4C96-B184-333A2C5F8760}" srcOrd="3" destOrd="0" presId="urn:microsoft.com/office/officeart/2005/8/layout/radial1"/>
    <dgm:cxn modelId="{F0B02FC7-7857-4F14-99F8-6FA40551D9E1}" type="presParOf" srcId="{627CEC45-3A0D-4C96-B184-333A2C5F8760}" destId="{7EB19F18-DFF8-45E9-920A-4D5F1F0E1A72}" srcOrd="0" destOrd="0" presId="urn:microsoft.com/office/officeart/2005/8/layout/radial1"/>
    <dgm:cxn modelId="{7B357A0A-41F4-4248-B524-28FFE144E8E6}" type="presParOf" srcId="{15B939EE-7908-418D-8B0A-AB2AFAB3F765}" destId="{13F2AD2F-57AD-49DE-BED5-08CC7E5AE41D}" srcOrd="4" destOrd="0" presId="urn:microsoft.com/office/officeart/2005/8/layout/radial1"/>
    <dgm:cxn modelId="{DD23B85B-FDC1-4311-8427-81EFF9B4C6B5}" type="presParOf" srcId="{15B939EE-7908-418D-8B0A-AB2AFAB3F765}" destId="{DA7B5C8A-9113-4186-8D09-10449AC99891}" srcOrd="5" destOrd="0" presId="urn:microsoft.com/office/officeart/2005/8/layout/radial1"/>
    <dgm:cxn modelId="{CFCBDFE3-2EAB-4D31-85C2-2123391CCC09}" type="presParOf" srcId="{DA7B5C8A-9113-4186-8D09-10449AC99891}" destId="{BACFF479-2131-4627-B9DF-07661D72BF71}" srcOrd="0" destOrd="0" presId="urn:microsoft.com/office/officeart/2005/8/layout/radial1"/>
    <dgm:cxn modelId="{AC0AF4DF-0A63-4623-84B1-4D4035003F99}" type="presParOf" srcId="{15B939EE-7908-418D-8B0A-AB2AFAB3F765}" destId="{253750DC-0FC3-493B-B4EC-4259AF027DC6}" srcOrd="6" destOrd="0" presId="urn:microsoft.com/office/officeart/2005/8/layout/radial1"/>
    <dgm:cxn modelId="{B1A7A00F-C126-454E-B2A4-63C209A4D19B}" type="presParOf" srcId="{15B939EE-7908-418D-8B0A-AB2AFAB3F765}" destId="{EBEF8285-0A8B-47E6-B4F0-5F40FA261F07}" srcOrd="7" destOrd="0" presId="urn:microsoft.com/office/officeart/2005/8/layout/radial1"/>
    <dgm:cxn modelId="{DC4A3F99-B739-486E-9DC6-339BC463B792}" type="presParOf" srcId="{EBEF8285-0A8B-47E6-B4F0-5F40FA261F07}" destId="{579638F3-A0EF-4EF6-9F58-CAFDAE8AA56B}" srcOrd="0" destOrd="0" presId="urn:microsoft.com/office/officeart/2005/8/layout/radial1"/>
    <dgm:cxn modelId="{3839C160-B4A5-4ADB-B639-96BBC7BBD124}" type="presParOf" srcId="{15B939EE-7908-418D-8B0A-AB2AFAB3F765}" destId="{612999BA-E426-483A-94F6-D615FA810662}" srcOrd="8" destOrd="0" presId="urn:microsoft.com/office/officeart/2005/8/layout/radial1"/>
    <dgm:cxn modelId="{05ED1A7B-C04B-46DF-B8BC-DE37D8AEB673}" type="presParOf" srcId="{15B939EE-7908-418D-8B0A-AB2AFAB3F765}" destId="{1BECD7EF-36EE-4038-A5B1-3ADCFB724DDF}" srcOrd="9" destOrd="0" presId="urn:microsoft.com/office/officeart/2005/8/layout/radial1"/>
    <dgm:cxn modelId="{009C00E2-CBB0-484F-92F8-4D658EB66C38}" type="presParOf" srcId="{1BECD7EF-36EE-4038-A5B1-3ADCFB724DDF}" destId="{56FCA84E-FD12-4CFE-8742-74B9897F537F}" srcOrd="0" destOrd="0" presId="urn:microsoft.com/office/officeart/2005/8/layout/radial1"/>
    <dgm:cxn modelId="{DF884C49-FA42-4018-AD18-8B4724C31F7C}" type="presParOf" srcId="{15B939EE-7908-418D-8B0A-AB2AFAB3F765}" destId="{DE1A403E-B0A0-4107-AEAE-2494780FAD2C}" srcOrd="10" destOrd="0" presId="urn:microsoft.com/office/officeart/2005/8/layout/radial1"/>
    <dgm:cxn modelId="{6C711216-9E55-4E36-A2F4-1422B43F0A30}" type="presParOf" srcId="{15B939EE-7908-418D-8B0A-AB2AFAB3F765}" destId="{62484749-01B7-4A6C-9781-22269CAFCC78}" srcOrd="11" destOrd="0" presId="urn:microsoft.com/office/officeart/2005/8/layout/radial1"/>
    <dgm:cxn modelId="{5A912796-BA19-48C8-811E-F2A22E83D593}" type="presParOf" srcId="{62484749-01B7-4A6C-9781-22269CAFCC78}" destId="{F26433FE-B745-479D-86D6-171C55D4808A}" srcOrd="0" destOrd="0" presId="urn:microsoft.com/office/officeart/2005/8/layout/radial1"/>
    <dgm:cxn modelId="{799CDC39-CEF1-4780-8B13-77FAEFB4F740}" type="presParOf" srcId="{15B939EE-7908-418D-8B0A-AB2AFAB3F765}" destId="{2CEEAF84-D058-4510-BC9D-D36817EFFAEF}" srcOrd="1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74406D-0795-4CC9-A8F8-B6D59D9B382D}"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n-US"/>
        </a:p>
      </dgm:t>
    </dgm:pt>
    <dgm:pt modelId="{F9B5FFD3-1B6B-4F25-92F7-95DD7952E0ED}">
      <dgm:prSet phldrT="[Text]"/>
      <dgm:spPr/>
      <dgm:t>
        <a:bodyPr/>
        <a:lstStyle/>
        <a:p>
          <a:r>
            <a:rPr lang="en-US" dirty="0" smtClean="0">
              <a:latin typeface="Footlight MT Light" pitchFamily="18" charset="0"/>
            </a:rPr>
            <a:t>Discoveries in science</a:t>
          </a:r>
          <a:endParaRPr lang="en-US" dirty="0">
            <a:latin typeface="Footlight MT Light" pitchFamily="18" charset="0"/>
          </a:endParaRPr>
        </a:p>
      </dgm:t>
    </dgm:pt>
    <dgm:pt modelId="{CCBA6949-725D-48F4-851B-F4B2C574954B}" type="parTrans" cxnId="{B6E22B6F-9B15-47CA-9E87-ED5C238F2483}">
      <dgm:prSet/>
      <dgm:spPr/>
      <dgm:t>
        <a:bodyPr/>
        <a:lstStyle/>
        <a:p>
          <a:endParaRPr lang="en-US">
            <a:latin typeface="Footlight MT Light" pitchFamily="18" charset="0"/>
          </a:endParaRPr>
        </a:p>
      </dgm:t>
    </dgm:pt>
    <dgm:pt modelId="{927DD0E3-95A6-4A2A-B3E8-F4E95FC2EF46}" type="sibTrans" cxnId="{B6E22B6F-9B15-47CA-9E87-ED5C238F2483}">
      <dgm:prSet/>
      <dgm:spPr/>
      <dgm:t>
        <a:bodyPr/>
        <a:lstStyle/>
        <a:p>
          <a:endParaRPr lang="en-US">
            <a:latin typeface="Footlight MT Light" pitchFamily="18" charset="0"/>
          </a:endParaRPr>
        </a:p>
      </dgm:t>
    </dgm:pt>
    <dgm:pt modelId="{3D080861-461A-4EC3-90F8-5F677D630CC8}">
      <dgm:prSet phldrT="[Text]"/>
      <dgm:spPr/>
      <dgm:t>
        <a:bodyPr/>
        <a:lstStyle/>
        <a:p>
          <a:r>
            <a:rPr lang="en-US" dirty="0" smtClean="0">
              <a:latin typeface="Footlight MT Light" pitchFamily="18" charset="0"/>
            </a:rPr>
            <a:t>Phenomenal base for technological innovation</a:t>
          </a:r>
          <a:endParaRPr lang="en-US" dirty="0">
            <a:latin typeface="Footlight MT Light" pitchFamily="18" charset="0"/>
          </a:endParaRPr>
        </a:p>
      </dgm:t>
    </dgm:pt>
    <dgm:pt modelId="{A326CDDC-2BA8-49A4-BF48-BF6871049C93}" type="parTrans" cxnId="{BF62C65F-514C-49EE-9EF8-F3D6D738C45B}">
      <dgm:prSet/>
      <dgm:spPr/>
      <dgm:t>
        <a:bodyPr/>
        <a:lstStyle/>
        <a:p>
          <a:endParaRPr lang="en-US">
            <a:latin typeface="Footlight MT Light" pitchFamily="18" charset="0"/>
          </a:endParaRPr>
        </a:p>
      </dgm:t>
    </dgm:pt>
    <dgm:pt modelId="{EFD138F7-907B-4722-9778-C0CF6D8797E3}" type="sibTrans" cxnId="{BF62C65F-514C-49EE-9EF8-F3D6D738C45B}">
      <dgm:prSet/>
      <dgm:spPr/>
      <dgm:t>
        <a:bodyPr/>
        <a:lstStyle/>
        <a:p>
          <a:endParaRPr lang="en-US">
            <a:latin typeface="Footlight MT Light" pitchFamily="18" charset="0"/>
          </a:endParaRPr>
        </a:p>
      </dgm:t>
    </dgm:pt>
    <dgm:pt modelId="{445DB93F-1F86-442D-8041-7D6579E2C3A2}">
      <dgm:prSet phldrT="[Text]"/>
      <dgm:spPr/>
      <dgm:t>
        <a:bodyPr/>
        <a:lstStyle/>
        <a:p>
          <a:r>
            <a:rPr lang="en-US" dirty="0" smtClean="0">
              <a:latin typeface="Footlight MT Light" pitchFamily="18" charset="0"/>
            </a:rPr>
            <a:t>Creates new products</a:t>
          </a:r>
          <a:endParaRPr lang="en-US" dirty="0">
            <a:latin typeface="Footlight MT Light" pitchFamily="18" charset="0"/>
          </a:endParaRPr>
        </a:p>
      </dgm:t>
    </dgm:pt>
    <dgm:pt modelId="{55E769C3-2E7A-40F2-AF08-FFB777DC0A0A}" type="parTrans" cxnId="{3C0DC32E-00B4-44A8-A800-49E79E5FD3DA}">
      <dgm:prSet/>
      <dgm:spPr/>
      <dgm:t>
        <a:bodyPr/>
        <a:lstStyle/>
        <a:p>
          <a:endParaRPr lang="en-US">
            <a:latin typeface="Footlight MT Light" pitchFamily="18" charset="0"/>
          </a:endParaRPr>
        </a:p>
      </dgm:t>
    </dgm:pt>
    <dgm:pt modelId="{EC6950E7-A803-4DCA-A889-CF956CCEF985}" type="sibTrans" cxnId="{3C0DC32E-00B4-44A8-A800-49E79E5FD3DA}">
      <dgm:prSet/>
      <dgm:spPr/>
      <dgm:t>
        <a:bodyPr/>
        <a:lstStyle/>
        <a:p>
          <a:endParaRPr lang="en-US">
            <a:latin typeface="Footlight MT Light" pitchFamily="18" charset="0"/>
          </a:endParaRPr>
        </a:p>
      </dgm:t>
    </dgm:pt>
    <dgm:pt modelId="{A86AC016-F136-417D-9168-50D8E0A25C3C}">
      <dgm:prSet/>
      <dgm:spPr/>
      <dgm:t>
        <a:bodyPr/>
        <a:lstStyle/>
        <a:p>
          <a:r>
            <a:rPr lang="en-US" dirty="0" smtClean="0">
              <a:latin typeface="Footlight MT Light" pitchFamily="18" charset="0"/>
            </a:rPr>
            <a:t>Create new markets &amp; industries</a:t>
          </a:r>
          <a:endParaRPr lang="en-US" dirty="0">
            <a:latin typeface="Footlight MT Light" pitchFamily="18" charset="0"/>
          </a:endParaRPr>
        </a:p>
      </dgm:t>
    </dgm:pt>
    <dgm:pt modelId="{DA73193E-BFC0-4E16-9EC6-6B17A75DB291}" type="parTrans" cxnId="{904B2E50-7CD2-4ED6-94A2-6E1C6BF84101}">
      <dgm:prSet/>
      <dgm:spPr/>
      <dgm:t>
        <a:bodyPr/>
        <a:lstStyle/>
        <a:p>
          <a:endParaRPr lang="en-US">
            <a:latin typeface="Footlight MT Light" pitchFamily="18" charset="0"/>
          </a:endParaRPr>
        </a:p>
      </dgm:t>
    </dgm:pt>
    <dgm:pt modelId="{180533C3-C3B6-4C5C-9ABF-88D9C9298716}" type="sibTrans" cxnId="{904B2E50-7CD2-4ED6-94A2-6E1C6BF84101}">
      <dgm:prSet/>
      <dgm:spPr/>
      <dgm:t>
        <a:bodyPr/>
        <a:lstStyle/>
        <a:p>
          <a:endParaRPr lang="en-US">
            <a:latin typeface="Footlight MT Light" pitchFamily="18" charset="0"/>
          </a:endParaRPr>
        </a:p>
      </dgm:t>
    </dgm:pt>
    <dgm:pt modelId="{DF41626B-9A31-4580-B213-776DE467181C}">
      <dgm:prSet/>
      <dgm:spPr/>
      <dgm:t>
        <a:bodyPr/>
        <a:lstStyle/>
        <a:p>
          <a:r>
            <a:rPr lang="en-US" dirty="0" smtClean="0">
              <a:latin typeface="Footlight MT Light" pitchFamily="18" charset="0"/>
            </a:rPr>
            <a:t>Expanding markets</a:t>
          </a:r>
          <a:endParaRPr lang="en-US" dirty="0">
            <a:latin typeface="Footlight MT Light" pitchFamily="18" charset="0"/>
          </a:endParaRPr>
        </a:p>
      </dgm:t>
    </dgm:pt>
    <dgm:pt modelId="{4CF70216-5E9A-4611-B9D2-D32A5678ED0A}" type="parTrans" cxnId="{B2639C68-679E-4E57-8806-FF07D79B7EBF}">
      <dgm:prSet/>
      <dgm:spPr/>
      <dgm:t>
        <a:bodyPr/>
        <a:lstStyle/>
        <a:p>
          <a:endParaRPr lang="en-US">
            <a:latin typeface="Footlight MT Light" pitchFamily="18" charset="0"/>
          </a:endParaRPr>
        </a:p>
      </dgm:t>
    </dgm:pt>
    <dgm:pt modelId="{1A466FBA-D356-477D-AA73-DB6DCE82FB39}" type="sibTrans" cxnId="{B2639C68-679E-4E57-8806-FF07D79B7EBF}">
      <dgm:prSet/>
      <dgm:spPr/>
      <dgm:t>
        <a:bodyPr/>
        <a:lstStyle/>
        <a:p>
          <a:endParaRPr lang="en-US">
            <a:latin typeface="Footlight MT Light" pitchFamily="18" charset="0"/>
          </a:endParaRPr>
        </a:p>
      </dgm:t>
    </dgm:pt>
    <dgm:pt modelId="{13F7EE5B-D0C1-4C6B-9155-C216158ECC12}">
      <dgm:prSet/>
      <dgm:spPr/>
      <dgm:t>
        <a:bodyPr/>
        <a:lstStyle/>
        <a:p>
          <a:r>
            <a:rPr lang="en-US" dirty="0" smtClean="0">
              <a:latin typeface="Footlight MT Light" pitchFamily="18" charset="0"/>
            </a:rPr>
            <a:t>Creating excess production capacity</a:t>
          </a:r>
          <a:endParaRPr lang="en-US" dirty="0">
            <a:latin typeface="Footlight MT Light" pitchFamily="18" charset="0"/>
          </a:endParaRPr>
        </a:p>
      </dgm:t>
    </dgm:pt>
    <dgm:pt modelId="{69B8512C-7D41-498A-9002-08DD890E0E76}" type="parTrans" cxnId="{4B532915-B5BC-45AB-BE5E-99607588F26C}">
      <dgm:prSet/>
      <dgm:spPr/>
      <dgm:t>
        <a:bodyPr/>
        <a:lstStyle/>
        <a:p>
          <a:endParaRPr lang="en-US">
            <a:latin typeface="Footlight MT Light" pitchFamily="18" charset="0"/>
          </a:endParaRPr>
        </a:p>
      </dgm:t>
    </dgm:pt>
    <dgm:pt modelId="{7762F95D-DFBB-4E17-80E6-591061F3B961}" type="sibTrans" cxnId="{4B532915-B5BC-45AB-BE5E-99607588F26C}">
      <dgm:prSet/>
      <dgm:spPr/>
      <dgm:t>
        <a:bodyPr/>
        <a:lstStyle/>
        <a:p>
          <a:endParaRPr lang="en-US">
            <a:latin typeface="Footlight MT Light" pitchFamily="18" charset="0"/>
          </a:endParaRPr>
        </a:p>
      </dgm:t>
    </dgm:pt>
    <dgm:pt modelId="{1C11B2E1-06D7-40FE-9408-E66361B05E71}">
      <dgm:prSet/>
      <dgm:spPr/>
      <dgm:t>
        <a:bodyPr/>
        <a:lstStyle/>
        <a:p>
          <a:r>
            <a:rPr lang="en-US" dirty="0" smtClean="0">
              <a:latin typeface="Footlight MT Light" pitchFamily="18" charset="0"/>
            </a:rPr>
            <a:t>Decrease profitability and increase business failures</a:t>
          </a:r>
          <a:endParaRPr lang="en-US" dirty="0">
            <a:latin typeface="Footlight MT Light" pitchFamily="18" charset="0"/>
          </a:endParaRPr>
        </a:p>
      </dgm:t>
    </dgm:pt>
    <dgm:pt modelId="{75489099-623F-4336-AF27-72B9793B5249}" type="parTrans" cxnId="{D57E35AF-79A7-4E6A-9ABF-B093670F3F05}">
      <dgm:prSet/>
      <dgm:spPr/>
      <dgm:t>
        <a:bodyPr/>
        <a:lstStyle/>
        <a:p>
          <a:endParaRPr lang="en-US">
            <a:latin typeface="Footlight MT Light" pitchFamily="18" charset="0"/>
          </a:endParaRPr>
        </a:p>
      </dgm:t>
    </dgm:pt>
    <dgm:pt modelId="{47FFCEC4-391E-4870-8141-EA440A6A81D0}" type="sibTrans" cxnId="{D57E35AF-79A7-4E6A-9ABF-B093670F3F05}">
      <dgm:prSet/>
      <dgm:spPr/>
      <dgm:t>
        <a:bodyPr/>
        <a:lstStyle/>
        <a:p>
          <a:endParaRPr lang="en-US">
            <a:latin typeface="Footlight MT Light" pitchFamily="18" charset="0"/>
          </a:endParaRPr>
        </a:p>
      </dgm:t>
    </dgm:pt>
    <dgm:pt modelId="{302E65B1-E136-4A69-86CC-9A5BBEDA9F73}">
      <dgm:prSet/>
      <dgm:spPr/>
      <dgm:t>
        <a:bodyPr/>
        <a:lstStyle/>
        <a:p>
          <a:r>
            <a:rPr lang="en-US" dirty="0" smtClean="0">
              <a:latin typeface="Footlight MT Light" pitchFamily="18" charset="0"/>
            </a:rPr>
            <a:t>May lead to depressions</a:t>
          </a:r>
          <a:endParaRPr lang="en-US" dirty="0">
            <a:latin typeface="Footlight MT Light" pitchFamily="18" charset="0"/>
          </a:endParaRPr>
        </a:p>
      </dgm:t>
    </dgm:pt>
    <dgm:pt modelId="{BA1C9BC8-3E22-41EA-9403-07D9DF4D6130}" type="parTrans" cxnId="{148ACD41-8F92-4305-97D3-990D0A7BE6F8}">
      <dgm:prSet/>
      <dgm:spPr/>
      <dgm:t>
        <a:bodyPr/>
        <a:lstStyle/>
        <a:p>
          <a:endParaRPr lang="en-US">
            <a:latin typeface="Footlight MT Light" pitchFamily="18" charset="0"/>
          </a:endParaRPr>
        </a:p>
      </dgm:t>
    </dgm:pt>
    <dgm:pt modelId="{AB55A028-1B2D-47D6-A32D-0DB3B6D54E21}" type="sibTrans" cxnId="{148ACD41-8F92-4305-97D3-990D0A7BE6F8}">
      <dgm:prSet/>
      <dgm:spPr/>
      <dgm:t>
        <a:bodyPr/>
        <a:lstStyle/>
        <a:p>
          <a:endParaRPr lang="en-US">
            <a:latin typeface="Footlight MT Light" pitchFamily="18" charset="0"/>
          </a:endParaRPr>
        </a:p>
      </dgm:t>
    </dgm:pt>
    <dgm:pt modelId="{A70F72A8-DECB-4E30-8A65-60F1D6F59F1D}">
      <dgm:prSet/>
      <dgm:spPr/>
      <dgm:t>
        <a:bodyPr/>
        <a:lstStyle/>
        <a:p>
          <a:r>
            <a:rPr lang="en-US" dirty="0" smtClean="0">
              <a:latin typeface="Footlight MT Light" pitchFamily="18" charset="0"/>
            </a:rPr>
            <a:t>New science &amp; technology provide basis new economic expansion</a:t>
          </a:r>
          <a:endParaRPr lang="en-US" dirty="0">
            <a:latin typeface="Footlight MT Light" pitchFamily="18" charset="0"/>
          </a:endParaRPr>
        </a:p>
      </dgm:t>
    </dgm:pt>
    <dgm:pt modelId="{670CE63C-891A-4535-A8D2-0ECA07B2C7C9}" type="parTrans" cxnId="{7B435E71-EC3A-4A2A-AC3F-0444CCBC9F21}">
      <dgm:prSet/>
      <dgm:spPr/>
      <dgm:t>
        <a:bodyPr/>
        <a:lstStyle/>
        <a:p>
          <a:endParaRPr lang="en-US">
            <a:latin typeface="Footlight MT Light" pitchFamily="18" charset="0"/>
          </a:endParaRPr>
        </a:p>
      </dgm:t>
    </dgm:pt>
    <dgm:pt modelId="{B65C6C5B-7177-45C1-B4BA-EA24118387F4}" type="sibTrans" cxnId="{7B435E71-EC3A-4A2A-AC3F-0444CCBC9F21}">
      <dgm:prSet/>
      <dgm:spPr/>
      <dgm:t>
        <a:bodyPr/>
        <a:lstStyle/>
        <a:p>
          <a:endParaRPr lang="en-US">
            <a:latin typeface="Footlight MT Light" pitchFamily="18" charset="0"/>
          </a:endParaRPr>
        </a:p>
      </dgm:t>
    </dgm:pt>
    <dgm:pt modelId="{EA55D073-4D4F-4BD4-B539-28C475982028}" type="pres">
      <dgm:prSet presAssocID="{8F74406D-0795-4CC9-A8F8-B6D59D9B382D}" presName="diagram" presStyleCnt="0">
        <dgm:presLayoutVars>
          <dgm:dir/>
          <dgm:resizeHandles val="exact"/>
        </dgm:presLayoutVars>
      </dgm:prSet>
      <dgm:spPr/>
      <dgm:t>
        <a:bodyPr/>
        <a:lstStyle/>
        <a:p>
          <a:endParaRPr lang="en-US"/>
        </a:p>
      </dgm:t>
    </dgm:pt>
    <dgm:pt modelId="{DAEC2BFE-8790-4533-A8AE-94F923E5D8A4}" type="pres">
      <dgm:prSet presAssocID="{F9B5FFD3-1B6B-4F25-92F7-95DD7952E0ED}" presName="node" presStyleLbl="node1" presStyleIdx="0" presStyleCnt="9">
        <dgm:presLayoutVars>
          <dgm:bulletEnabled val="1"/>
        </dgm:presLayoutVars>
      </dgm:prSet>
      <dgm:spPr/>
      <dgm:t>
        <a:bodyPr/>
        <a:lstStyle/>
        <a:p>
          <a:endParaRPr lang="en-US"/>
        </a:p>
      </dgm:t>
    </dgm:pt>
    <dgm:pt modelId="{9918FA98-70DC-42A0-B2B9-63C5C3F2457F}" type="pres">
      <dgm:prSet presAssocID="{927DD0E3-95A6-4A2A-B3E8-F4E95FC2EF46}" presName="sibTrans" presStyleLbl="sibTrans2D1" presStyleIdx="0" presStyleCnt="8"/>
      <dgm:spPr/>
      <dgm:t>
        <a:bodyPr/>
        <a:lstStyle/>
        <a:p>
          <a:endParaRPr lang="en-US"/>
        </a:p>
      </dgm:t>
    </dgm:pt>
    <dgm:pt modelId="{F63730DC-0E30-401B-82C5-866B80C13018}" type="pres">
      <dgm:prSet presAssocID="{927DD0E3-95A6-4A2A-B3E8-F4E95FC2EF46}" presName="connectorText" presStyleLbl="sibTrans2D1" presStyleIdx="0" presStyleCnt="8"/>
      <dgm:spPr/>
      <dgm:t>
        <a:bodyPr/>
        <a:lstStyle/>
        <a:p>
          <a:endParaRPr lang="en-US"/>
        </a:p>
      </dgm:t>
    </dgm:pt>
    <dgm:pt modelId="{4F5E6037-2E06-47F5-8FB9-0D640C14DA7C}" type="pres">
      <dgm:prSet presAssocID="{3D080861-461A-4EC3-90F8-5F677D630CC8}" presName="node" presStyleLbl="node1" presStyleIdx="1" presStyleCnt="9">
        <dgm:presLayoutVars>
          <dgm:bulletEnabled val="1"/>
        </dgm:presLayoutVars>
      </dgm:prSet>
      <dgm:spPr/>
      <dgm:t>
        <a:bodyPr/>
        <a:lstStyle/>
        <a:p>
          <a:endParaRPr lang="en-US"/>
        </a:p>
      </dgm:t>
    </dgm:pt>
    <dgm:pt modelId="{0C8F3AC2-6E50-418B-A2A5-7F5A5EC16055}" type="pres">
      <dgm:prSet presAssocID="{EFD138F7-907B-4722-9778-C0CF6D8797E3}" presName="sibTrans" presStyleLbl="sibTrans2D1" presStyleIdx="1" presStyleCnt="8"/>
      <dgm:spPr/>
      <dgm:t>
        <a:bodyPr/>
        <a:lstStyle/>
        <a:p>
          <a:endParaRPr lang="en-US"/>
        </a:p>
      </dgm:t>
    </dgm:pt>
    <dgm:pt modelId="{DEB6F135-44FC-47FC-A7F5-65741EAEBBAB}" type="pres">
      <dgm:prSet presAssocID="{EFD138F7-907B-4722-9778-C0CF6D8797E3}" presName="connectorText" presStyleLbl="sibTrans2D1" presStyleIdx="1" presStyleCnt="8"/>
      <dgm:spPr/>
      <dgm:t>
        <a:bodyPr/>
        <a:lstStyle/>
        <a:p>
          <a:endParaRPr lang="en-US"/>
        </a:p>
      </dgm:t>
    </dgm:pt>
    <dgm:pt modelId="{7A5FBDD4-F3E8-4649-A9B8-B6C4551FD9C2}" type="pres">
      <dgm:prSet presAssocID="{445DB93F-1F86-442D-8041-7D6579E2C3A2}" presName="node" presStyleLbl="node1" presStyleIdx="2" presStyleCnt="9">
        <dgm:presLayoutVars>
          <dgm:bulletEnabled val="1"/>
        </dgm:presLayoutVars>
      </dgm:prSet>
      <dgm:spPr/>
      <dgm:t>
        <a:bodyPr/>
        <a:lstStyle/>
        <a:p>
          <a:endParaRPr lang="en-US"/>
        </a:p>
      </dgm:t>
    </dgm:pt>
    <dgm:pt modelId="{01DC05BB-28B6-491D-8C57-C8E534235DC1}" type="pres">
      <dgm:prSet presAssocID="{EC6950E7-A803-4DCA-A889-CF956CCEF985}" presName="sibTrans" presStyleLbl="sibTrans2D1" presStyleIdx="2" presStyleCnt="8"/>
      <dgm:spPr/>
      <dgm:t>
        <a:bodyPr/>
        <a:lstStyle/>
        <a:p>
          <a:endParaRPr lang="en-US"/>
        </a:p>
      </dgm:t>
    </dgm:pt>
    <dgm:pt modelId="{28A9753C-F714-495C-B637-6D59D6EBBCFD}" type="pres">
      <dgm:prSet presAssocID="{EC6950E7-A803-4DCA-A889-CF956CCEF985}" presName="connectorText" presStyleLbl="sibTrans2D1" presStyleIdx="2" presStyleCnt="8"/>
      <dgm:spPr/>
      <dgm:t>
        <a:bodyPr/>
        <a:lstStyle/>
        <a:p>
          <a:endParaRPr lang="en-US"/>
        </a:p>
      </dgm:t>
    </dgm:pt>
    <dgm:pt modelId="{987E23DA-81EE-4232-B211-91BDADF6A382}" type="pres">
      <dgm:prSet presAssocID="{A86AC016-F136-417D-9168-50D8E0A25C3C}" presName="node" presStyleLbl="node1" presStyleIdx="3" presStyleCnt="9">
        <dgm:presLayoutVars>
          <dgm:bulletEnabled val="1"/>
        </dgm:presLayoutVars>
      </dgm:prSet>
      <dgm:spPr/>
      <dgm:t>
        <a:bodyPr/>
        <a:lstStyle/>
        <a:p>
          <a:endParaRPr lang="en-US"/>
        </a:p>
      </dgm:t>
    </dgm:pt>
    <dgm:pt modelId="{B613B5DF-8B3F-4FD8-BDE6-EE0D6D90CCDA}" type="pres">
      <dgm:prSet presAssocID="{180533C3-C3B6-4C5C-9ABF-88D9C9298716}" presName="sibTrans" presStyleLbl="sibTrans2D1" presStyleIdx="3" presStyleCnt="8"/>
      <dgm:spPr/>
      <dgm:t>
        <a:bodyPr/>
        <a:lstStyle/>
        <a:p>
          <a:endParaRPr lang="en-US"/>
        </a:p>
      </dgm:t>
    </dgm:pt>
    <dgm:pt modelId="{0EFE84C6-E90C-4382-932A-68DF7A2FF87A}" type="pres">
      <dgm:prSet presAssocID="{180533C3-C3B6-4C5C-9ABF-88D9C9298716}" presName="connectorText" presStyleLbl="sibTrans2D1" presStyleIdx="3" presStyleCnt="8"/>
      <dgm:spPr/>
      <dgm:t>
        <a:bodyPr/>
        <a:lstStyle/>
        <a:p>
          <a:endParaRPr lang="en-US"/>
        </a:p>
      </dgm:t>
    </dgm:pt>
    <dgm:pt modelId="{4E33BDEC-64FF-4530-8854-E1996F485B08}" type="pres">
      <dgm:prSet presAssocID="{DF41626B-9A31-4580-B213-776DE467181C}" presName="node" presStyleLbl="node1" presStyleIdx="4" presStyleCnt="9">
        <dgm:presLayoutVars>
          <dgm:bulletEnabled val="1"/>
        </dgm:presLayoutVars>
      </dgm:prSet>
      <dgm:spPr/>
      <dgm:t>
        <a:bodyPr/>
        <a:lstStyle/>
        <a:p>
          <a:endParaRPr lang="en-US"/>
        </a:p>
      </dgm:t>
    </dgm:pt>
    <dgm:pt modelId="{8B5F5D39-5236-4E6B-B540-92BF065476D2}" type="pres">
      <dgm:prSet presAssocID="{1A466FBA-D356-477D-AA73-DB6DCE82FB39}" presName="sibTrans" presStyleLbl="sibTrans2D1" presStyleIdx="4" presStyleCnt="8"/>
      <dgm:spPr/>
      <dgm:t>
        <a:bodyPr/>
        <a:lstStyle/>
        <a:p>
          <a:endParaRPr lang="en-US"/>
        </a:p>
      </dgm:t>
    </dgm:pt>
    <dgm:pt modelId="{6663DC6D-4B07-4FF3-9ED2-5F89E153529E}" type="pres">
      <dgm:prSet presAssocID="{1A466FBA-D356-477D-AA73-DB6DCE82FB39}" presName="connectorText" presStyleLbl="sibTrans2D1" presStyleIdx="4" presStyleCnt="8"/>
      <dgm:spPr/>
      <dgm:t>
        <a:bodyPr/>
        <a:lstStyle/>
        <a:p>
          <a:endParaRPr lang="en-US"/>
        </a:p>
      </dgm:t>
    </dgm:pt>
    <dgm:pt modelId="{8815DBB2-FCF8-4DC4-AE0C-6A46CD5B1141}" type="pres">
      <dgm:prSet presAssocID="{13F7EE5B-D0C1-4C6B-9155-C216158ECC12}" presName="node" presStyleLbl="node1" presStyleIdx="5" presStyleCnt="9">
        <dgm:presLayoutVars>
          <dgm:bulletEnabled val="1"/>
        </dgm:presLayoutVars>
      </dgm:prSet>
      <dgm:spPr/>
      <dgm:t>
        <a:bodyPr/>
        <a:lstStyle/>
        <a:p>
          <a:endParaRPr lang="en-US"/>
        </a:p>
      </dgm:t>
    </dgm:pt>
    <dgm:pt modelId="{3A8C0FF4-C4A7-4A61-983F-70783AE6767D}" type="pres">
      <dgm:prSet presAssocID="{7762F95D-DFBB-4E17-80E6-591061F3B961}" presName="sibTrans" presStyleLbl="sibTrans2D1" presStyleIdx="5" presStyleCnt="8"/>
      <dgm:spPr/>
      <dgm:t>
        <a:bodyPr/>
        <a:lstStyle/>
        <a:p>
          <a:endParaRPr lang="en-US"/>
        </a:p>
      </dgm:t>
    </dgm:pt>
    <dgm:pt modelId="{CCA13085-4253-492C-B0F9-1FCA5655CA77}" type="pres">
      <dgm:prSet presAssocID="{7762F95D-DFBB-4E17-80E6-591061F3B961}" presName="connectorText" presStyleLbl="sibTrans2D1" presStyleIdx="5" presStyleCnt="8"/>
      <dgm:spPr/>
      <dgm:t>
        <a:bodyPr/>
        <a:lstStyle/>
        <a:p>
          <a:endParaRPr lang="en-US"/>
        </a:p>
      </dgm:t>
    </dgm:pt>
    <dgm:pt modelId="{6D13EF4C-3617-472D-A961-70202B3249E7}" type="pres">
      <dgm:prSet presAssocID="{1C11B2E1-06D7-40FE-9408-E66361B05E71}" presName="node" presStyleLbl="node1" presStyleIdx="6" presStyleCnt="9">
        <dgm:presLayoutVars>
          <dgm:bulletEnabled val="1"/>
        </dgm:presLayoutVars>
      </dgm:prSet>
      <dgm:spPr/>
      <dgm:t>
        <a:bodyPr/>
        <a:lstStyle/>
        <a:p>
          <a:endParaRPr lang="en-US"/>
        </a:p>
      </dgm:t>
    </dgm:pt>
    <dgm:pt modelId="{0879AF28-BB6D-4BE6-B8CC-02D3D66A2ADB}" type="pres">
      <dgm:prSet presAssocID="{47FFCEC4-391E-4870-8141-EA440A6A81D0}" presName="sibTrans" presStyleLbl="sibTrans2D1" presStyleIdx="6" presStyleCnt="8"/>
      <dgm:spPr/>
      <dgm:t>
        <a:bodyPr/>
        <a:lstStyle/>
        <a:p>
          <a:endParaRPr lang="en-US"/>
        </a:p>
      </dgm:t>
    </dgm:pt>
    <dgm:pt modelId="{77838CB7-AA5E-46F0-94FF-B659E9F2FD11}" type="pres">
      <dgm:prSet presAssocID="{47FFCEC4-391E-4870-8141-EA440A6A81D0}" presName="connectorText" presStyleLbl="sibTrans2D1" presStyleIdx="6" presStyleCnt="8"/>
      <dgm:spPr/>
      <dgm:t>
        <a:bodyPr/>
        <a:lstStyle/>
        <a:p>
          <a:endParaRPr lang="en-US"/>
        </a:p>
      </dgm:t>
    </dgm:pt>
    <dgm:pt modelId="{26BC8180-56E4-4649-AABD-E526D1C643C9}" type="pres">
      <dgm:prSet presAssocID="{302E65B1-E136-4A69-86CC-9A5BBEDA9F73}" presName="node" presStyleLbl="node1" presStyleIdx="7" presStyleCnt="9">
        <dgm:presLayoutVars>
          <dgm:bulletEnabled val="1"/>
        </dgm:presLayoutVars>
      </dgm:prSet>
      <dgm:spPr/>
      <dgm:t>
        <a:bodyPr/>
        <a:lstStyle/>
        <a:p>
          <a:endParaRPr lang="en-US"/>
        </a:p>
      </dgm:t>
    </dgm:pt>
    <dgm:pt modelId="{3CAF88DF-78AC-4313-B44E-C1DFA3CBD91B}" type="pres">
      <dgm:prSet presAssocID="{AB55A028-1B2D-47D6-A32D-0DB3B6D54E21}" presName="sibTrans" presStyleLbl="sibTrans2D1" presStyleIdx="7" presStyleCnt="8"/>
      <dgm:spPr/>
      <dgm:t>
        <a:bodyPr/>
        <a:lstStyle/>
        <a:p>
          <a:endParaRPr lang="en-US"/>
        </a:p>
      </dgm:t>
    </dgm:pt>
    <dgm:pt modelId="{6B3BFDE4-A59C-49E4-B4D0-09AF51A8AAE3}" type="pres">
      <dgm:prSet presAssocID="{AB55A028-1B2D-47D6-A32D-0DB3B6D54E21}" presName="connectorText" presStyleLbl="sibTrans2D1" presStyleIdx="7" presStyleCnt="8"/>
      <dgm:spPr/>
      <dgm:t>
        <a:bodyPr/>
        <a:lstStyle/>
        <a:p>
          <a:endParaRPr lang="en-US"/>
        </a:p>
      </dgm:t>
    </dgm:pt>
    <dgm:pt modelId="{4A30E9C1-E17B-4BA2-916F-C667FD0FDD30}" type="pres">
      <dgm:prSet presAssocID="{A70F72A8-DECB-4E30-8A65-60F1D6F59F1D}" presName="node" presStyleLbl="node1" presStyleIdx="8" presStyleCnt="9">
        <dgm:presLayoutVars>
          <dgm:bulletEnabled val="1"/>
        </dgm:presLayoutVars>
      </dgm:prSet>
      <dgm:spPr/>
      <dgm:t>
        <a:bodyPr/>
        <a:lstStyle/>
        <a:p>
          <a:endParaRPr lang="en-US"/>
        </a:p>
      </dgm:t>
    </dgm:pt>
  </dgm:ptLst>
  <dgm:cxnLst>
    <dgm:cxn modelId="{829A655D-9006-4AA8-8A01-8075B7039C1E}" type="presOf" srcId="{A70F72A8-DECB-4E30-8A65-60F1D6F59F1D}" destId="{4A30E9C1-E17B-4BA2-916F-C667FD0FDD30}" srcOrd="0" destOrd="0" presId="urn:microsoft.com/office/officeart/2005/8/layout/process5"/>
    <dgm:cxn modelId="{6EAACC7A-D12E-4D1B-AE0C-418DEC56EDA6}" type="presOf" srcId="{927DD0E3-95A6-4A2A-B3E8-F4E95FC2EF46}" destId="{9918FA98-70DC-42A0-B2B9-63C5C3F2457F}" srcOrd="0" destOrd="0" presId="urn:microsoft.com/office/officeart/2005/8/layout/process5"/>
    <dgm:cxn modelId="{C8F7D437-12A6-42A1-A885-255F6F9F8F22}" type="presOf" srcId="{47FFCEC4-391E-4870-8141-EA440A6A81D0}" destId="{77838CB7-AA5E-46F0-94FF-B659E9F2FD11}" srcOrd="1" destOrd="0" presId="urn:microsoft.com/office/officeart/2005/8/layout/process5"/>
    <dgm:cxn modelId="{5A2D8FB6-8417-40F2-83E4-099F55B08DE4}" type="presOf" srcId="{EFD138F7-907B-4722-9778-C0CF6D8797E3}" destId="{0C8F3AC2-6E50-418B-A2A5-7F5A5EC16055}" srcOrd="0" destOrd="0" presId="urn:microsoft.com/office/officeart/2005/8/layout/process5"/>
    <dgm:cxn modelId="{148ACD41-8F92-4305-97D3-990D0A7BE6F8}" srcId="{8F74406D-0795-4CC9-A8F8-B6D59D9B382D}" destId="{302E65B1-E136-4A69-86CC-9A5BBEDA9F73}" srcOrd="7" destOrd="0" parTransId="{BA1C9BC8-3E22-41EA-9403-07D9DF4D6130}" sibTransId="{AB55A028-1B2D-47D6-A32D-0DB3B6D54E21}"/>
    <dgm:cxn modelId="{7448290D-8DD1-4C98-8DEB-C1FBD46F5D4B}" type="presOf" srcId="{AB55A028-1B2D-47D6-A32D-0DB3B6D54E21}" destId="{6B3BFDE4-A59C-49E4-B4D0-09AF51A8AAE3}" srcOrd="1" destOrd="0" presId="urn:microsoft.com/office/officeart/2005/8/layout/process5"/>
    <dgm:cxn modelId="{677D568F-343F-4501-87B4-4A276FB5C63B}" type="presOf" srcId="{EC6950E7-A803-4DCA-A889-CF956CCEF985}" destId="{28A9753C-F714-495C-B637-6D59D6EBBCFD}" srcOrd="1" destOrd="0" presId="urn:microsoft.com/office/officeart/2005/8/layout/process5"/>
    <dgm:cxn modelId="{6758E184-AAF2-4122-884D-4AE452188DF1}" type="presOf" srcId="{A86AC016-F136-417D-9168-50D8E0A25C3C}" destId="{987E23DA-81EE-4232-B211-91BDADF6A382}" srcOrd="0" destOrd="0" presId="urn:microsoft.com/office/officeart/2005/8/layout/process5"/>
    <dgm:cxn modelId="{B3C00265-EFE2-44B4-8327-D96643F2B723}" type="presOf" srcId="{7762F95D-DFBB-4E17-80E6-591061F3B961}" destId="{CCA13085-4253-492C-B0F9-1FCA5655CA77}" srcOrd="1" destOrd="0" presId="urn:microsoft.com/office/officeart/2005/8/layout/process5"/>
    <dgm:cxn modelId="{23AB31D3-D1CD-4FC8-AF84-59B0D7DB1B95}" type="presOf" srcId="{8F74406D-0795-4CC9-A8F8-B6D59D9B382D}" destId="{EA55D073-4D4F-4BD4-B539-28C475982028}" srcOrd="0" destOrd="0" presId="urn:microsoft.com/office/officeart/2005/8/layout/process5"/>
    <dgm:cxn modelId="{3074B961-DBAA-410D-BD78-5D710D69A9D3}" type="presOf" srcId="{927DD0E3-95A6-4A2A-B3E8-F4E95FC2EF46}" destId="{F63730DC-0E30-401B-82C5-866B80C13018}" srcOrd="1" destOrd="0" presId="urn:microsoft.com/office/officeart/2005/8/layout/process5"/>
    <dgm:cxn modelId="{497566BC-1EF3-4D8F-B88E-6FA12B51F189}" type="presOf" srcId="{302E65B1-E136-4A69-86CC-9A5BBEDA9F73}" destId="{26BC8180-56E4-4649-AABD-E526D1C643C9}" srcOrd="0" destOrd="0" presId="urn:microsoft.com/office/officeart/2005/8/layout/process5"/>
    <dgm:cxn modelId="{513FC79E-E471-4D78-A773-BC1CA7D9796E}" type="presOf" srcId="{1A466FBA-D356-477D-AA73-DB6DCE82FB39}" destId="{6663DC6D-4B07-4FF3-9ED2-5F89E153529E}" srcOrd="1" destOrd="0" presId="urn:microsoft.com/office/officeart/2005/8/layout/process5"/>
    <dgm:cxn modelId="{EF254887-1AF4-4A23-B407-F239CFD68CBE}" type="presOf" srcId="{EC6950E7-A803-4DCA-A889-CF956CCEF985}" destId="{01DC05BB-28B6-491D-8C57-C8E534235DC1}" srcOrd="0" destOrd="0" presId="urn:microsoft.com/office/officeart/2005/8/layout/process5"/>
    <dgm:cxn modelId="{0EA9F6A9-D23C-4B06-94EB-6DF5E9906303}" type="presOf" srcId="{AB55A028-1B2D-47D6-A32D-0DB3B6D54E21}" destId="{3CAF88DF-78AC-4313-B44E-C1DFA3CBD91B}" srcOrd="0" destOrd="0" presId="urn:microsoft.com/office/officeart/2005/8/layout/process5"/>
    <dgm:cxn modelId="{B2639C68-679E-4E57-8806-FF07D79B7EBF}" srcId="{8F74406D-0795-4CC9-A8F8-B6D59D9B382D}" destId="{DF41626B-9A31-4580-B213-776DE467181C}" srcOrd="4" destOrd="0" parTransId="{4CF70216-5E9A-4611-B9D2-D32A5678ED0A}" sibTransId="{1A466FBA-D356-477D-AA73-DB6DCE82FB39}"/>
    <dgm:cxn modelId="{BF62C65F-514C-49EE-9EF8-F3D6D738C45B}" srcId="{8F74406D-0795-4CC9-A8F8-B6D59D9B382D}" destId="{3D080861-461A-4EC3-90F8-5F677D630CC8}" srcOrd="1" destOrd="0" parTransId="{A326CDDC-2BA8-49A4-BF48-BF6871049C93}" sibTransId="{EFD138F7-907B-4722-9778-C0CF6D8797E3}"/>
    <dgm:cxn modelId="{4B532915-B5BC-45AB-BE5E-99607588F26C}" srcId="{8F74406D-0795-4CC9-A8F8-B6D59D9B382D}" destId="{13F7EE5B-D0C1-4C6B-9155-C216158ECC12}" srcOrd="5" destOrd="0" parTransId="{69B8512C-7D41-498A-9002-08DD890E0E76}" sibTransId="{7762F95D-DFBB-4E17-80E6-591061F3B961}"/>
    <dgm:cxn modelId="{13092739-1575-4F0C-9A56-830BA15BD758}" type="presOf" srcId="{47FFCEC4-391E-4870-8141-EA440A6A81D0}" destId="{0879AF28-BB6D-4BE6-B8CC-02D3D66A2ADB}" srcOrd="0" destOrd="0" presId="urn:microsoft.com/office/officeart/2005/8/layout/process5"/>
    <dgm:cxn modelId="{70578542-5675-45E1-A9D2-43236341F7C4}" type="presOf" srcId="{7762F95D-DFBB-4E17-80E6-591061F3B961}" destId="{3A8C0FF4-C4A7-4A61-983F-70783AE6767D}" srcOrd="0" destOrd="0" presId="urn:microsoft.com/office/officeart/2005/8/layout/process5"/>
    <dgm:cxn modelId="{99001F0E-B99A-4041-8661-B18FCCC0958E}" type="presOf" srcId="{3D080861-461A-4EC3-90F8-5F677D630CC8}" destId="{4F5E6037-2E06-47F5-8FB9-0D640C14DA7C}" srcOrd="0" destOrd="0" presId="urn:microsoft.com/office/officeart/2005/8/layout/process5"/>
    <dgm:cxn modelId="{D57E35AF-79A7-4E6A-9ABF-B093670F3F05}" srcId="{8F74406D-0795-4CC9-A8F8-B6D59D9B382D}" destId="{1C11B2E1-06D7-40FE-9408-E66361B05E71}" srcOrd="6" destOrd="0" parTransId="{75489099-623F-4336-AF27-72B9793B5249}" sibTransId="{47FFCEC4-391E-4870-8141-EA440A6A81D0}"/>
    <dgm:cxn modelId="{6BF168AE-09DC-4827-9B0B-1323AFDDE455}" type="presOf" srcId="{F9B5FFD3-1B6B-4F25-92F7-95DD7952E0ED}" destId="{DAEC2BFE-8790-4533-A8AE-94F923E5D8A4}" srcOrd="0" destOrd="0" presId="urn:microsoft.com/office/officeart/2005/8/layout/process5"/>
    <dgm:cxn modelId="{C169563F-9A15-4F48-9CB7-F604E76026C3}" type="presOf" srcId="{EFD138F7-907B-4722-9778-C0CF6D8797E3}" destId="{DEB6F135-44FC-47FC-A7F5-65741EAEBBAB}" srcOrd="1" destOrd="0" presId="urn:microsoft.com/office/officeart/2005/8/layout/process5"/>
    <dgm:cxn modelId="{3C0DC32E-00B4-44A8-A800-49E79E5FD3DA}" srcId="{8F74406D-0795-4CC9-A8F8-B6D59D9B382D}" destId="{445DB93F-1F86-442D-8041-7D6579E2C3A2}" srcOrd="2" destOrd="0" parTransId="{55E769C3-2E7A-40F2-AF08-FFB777DC0A0A}" sibTransId="{EC6950E7-A803-4DCA-A889-CF956CCEF985}"/>
    <dgm:cxn modelId="{B6E22B6F-9B15-47CA-9E87-ED5C238F2483}" srcId="{8F74406D-0795-4CC9-A8F8-B6D59D9B382D}" destId="{F9B5FFD3-1B6B-4F25-92F7-95DD7952E0ED}" srcOrd="0" destOrd="0" parTransId="{CCBA6949-725D-48F4-851B-F4B2C574954B}" sibTransId="{927DD0E3-95A6-4A2A-B3E8-F4E95FC2EF46}"/>
    <dgm:cxn modelId="{718C9E36-E329-4A55-89B5-C0A5147A9D88}" type="presOf" srcId="{1A466FBA-D356-477D-AA73-DB6DCE82FB39}" destId="{8B5F5D39-5236-4E6B-B540-92BF065476D2}" srcOrd="0" destOrd="0" presId="urn:microsoft.com/office/officeart/2005/8/layout/process5"/>
    <dgm:cxn modelId="{B6853BB9-D3E0-475B-BFA7-8564B33E9A63}" type="presOf" srcId="{1C11B2E1-06D7-40FE-9408-E66361B05E71}" destId="{6D13EF4C-3617-472D-A961-70202B3249E7}" srcOrd="0" destOrd="0" presId="urn:microsoft.com/office/officeart/2005/8/layout/process5"/>
    <dgm:cxn modelId="{904B2E50-7CD2-4ED6-94A2-6E1C6BF84101}" srcId="{8F74406D-0795-4CC9-A8F8-B6D59D9B382D}" destId="{A86AC016-F136-417D-9168-50D8E0A25C3C}" srcOrd="3" destOrd="0" parTransId="{DA73193E-BFC0-4E16-9EC6-6B17A75DB291}" sibTransId="{180533C3-C3B6-4C5C-9ABF-88D9C9298716}"/>
    <dgm:cxn modelId="{EF0F9185-C17F-4E57-B8C0-05920E766777}" type="presOf" srcId="{180533C3-C3B6-4C5C-9ABF-88D9C9298716}" destId="{B613B5DF-8B3F-4FD8-BDE6-EE0D6D90CCDA}" srcOrd="0" destOrd="0" presId="urn:microsoft.com/office/officeart/2005/8/layout/process5"/>
    <dgm:cxn modelId="{09C3FBCB-DC62-4ED7-B31B-2E35B3EB57C2}" type="presOf" srcId="{180533C3-C3B6-4C5C-9ABF-88D9C9298716}" destId="{0EFE84C6-E90C-4382-932A-68DF7A2FF87A}" srcOrd="1" destOrd="0" presId="urn:microsoft.com/office/officeart/2005/8/layout/process5"/>
    <dgm:cxn modelId="{D17D66AB-2AEE-4620-B76D-4A0F3E4B9956}" type="presOf" srcId="{445DB93F-1F86-442D-8041-7D6579E2C3A2}" destId="{7A5FBDD4-F3E8-4649-A9B8-B6C4551FD9C2}" srcOrd="0" destOrd="0" presId="urn:microsoft.com/office/officeart/2005/8/layout/process5"/>
    <dgm:cxn modelId="{25E59870-233F-4563-B6BF-DA1189962036}" type="presOf" srcId="{13F7EE5B-D0C1-4C6B-9155-C216158ECC12}" destId="{8815DBB2-FCF8-4DC4-AE0C-6A46CD5B1141}" srcOrd="0" destOrd="0" presId="urn:microsoft.com/office/officeart/2005/8/layout/process5"/>
    <dgm:cxn modelId="{D28233A0-A53B-4EE8-A12C-992A888EA0F5}" type="presOf" srcId="{DF41626B-9A31-4580-B213-776DE467181C}" destId="{4E33BDEC-64FF-4530-8854-E1996F485B08}" srcOrd="0" destOrd="0" presId="urn:microsoft.com/office/officeart/2005/8/layout/process5"/>
    <dgm:cxn modelId="{7B435E71-EC3A-4A2A-AC3F-0444CCBC9F21}" srcId="{8F74406D-0795-4CC9-A8F8-B6D59D9B382D}" destId="{A70F72A8-DECB-4E30-8A65-60F1D6F59F1D}" srcOrd="8" destOrd="0" parTransId="{670CE63C-891A-4535-A8D2-0ECA07B2C7C9}" sibTransId="{B65C6C5B-7177-45C1-B4BA-EA24118387F4}"/>
    <dgm:cxn modelId="{AFE21FB7-641D-48B3-8D2E-1CF2D93962EB}" type="presParOf" srcId="{EA55D073-4D4F-4BD4-B539-28C475982028}" destId="{DAEC2BFE-8790-4533-A8AE-94F923E5D8A4}" srcOrd="0" destOrd="0" presId="urn:microsoft.com/office/officeart/2005/8/layout/process5"/>
    <dgm:cxn modelId="{25F9E10B-FC37-47DA-9A52-18E56C7E47B6}" type="presParOf" srcId="{EA55D073-4D4F-4BD4-B539-28C475982028}" destId="{9918FA98-70DC-42A0-B2B9-63C5C3F2457F}" srcOrd="1" destOrd="0" presId="urn:microsoft.com/office/officeart/2005/8/layout/process5"/>
    <dgm:cxn modelId="{16DCE220-1BDA-4193-B1AF-5609A6624A56}" type="presParOf" srcId="{9918FA98-70DC-42A0-B2B9-63C5C3F2457F}" destId="{F63730DC-0E30-401B-82C5-866B80C13018}" srcOrd="0" destOrd="0" presId="urn:microsoft.com/office/officeart/2005/8/layout/process5"/>
    <dgm:cxn modelId="{7D3E2338-5C15-43F5-B9B0-251766777EAD}" type="presParOf" srcId="{EA55D073-4D4F-4BD4-B539-28C475982028}" destId="{4F5E6037-2E06-47F5-8FB9-0D640C14DA7C}" srcOrd="2" destOrd="0" presId="urn:microsoft.com/office/officeart/2005/8/layout/process5"/>
    <dgm:cxn modelId="{16108D07-5EF6-4969-92F6-4A2A65B86A36}" type="presParOf" srcId="{EA55D073-4D4F-4BD4-B539-28C475982028}" destId="{0C8F3AC2-6E50-418B-A2A5-7F5A5EC16055}" srcOrd="3" destOrd="0" presId="urn:microsoft.com/office/officeart/2005/8/layout/process5"/>
    <dgm:cxn modelId="{C3553DE3-0E73-4322-AABC-5D89EAF13FD8}" type="presParOf" srcId="{0C8F3AC2-6E50-418B-A2A5-7F5A5EC16055}" destId="{DEB6F135-44FC-47FC-A7F5-65741EAEBBAB}" srcOrd="0" destOrd="0" presId="urn:microsoft.com/office/officeart/2005/8/layout/process5"/>
    <dgm:cxn modelId="{90E7DB04-298D-4642-8C39-16DE13BF3F7F}" type="presParOf" srcId="{EA55D073-4D4F-4BD4-B539-28C475982028}" destId="{7A5FBDD4-F3E8-4649-A9B8-B6C4551FD9C2}" srcOrd="4" destOrd="0" presId="urn:microsoft.com/office/officeart/2005/8/layout/process5"/>
    <dgm:cxn modelId="{63151354-B500-40DF-AB98-7F983893F33B}" type="presParOf" srcId="{EA55D073-4D4F-4BD4-B539-28C475982028}" destId="{01DC05BB-28B6-491D-8C57-C8E534235DC1}" srcOrd="5" destOrd="0" presId="urn:microsoft.com/office/officeart/2005/8/layout/process5"/>
    <dgm:cxn modelId="{0B0617D1-9309-4666-B2C2-58F64A0BA257}" type="presParOf" srcId="{01DC05BB-28B6-491D-8C57-C8E534235DC1}" destId="{28A9753C-F714-495C-B637-6D59D6EBBCFD}" srcOrd="0" destOrd="0" presId="urn:microsoft.com/office/officeart/2005/8/layout/process5"/>
    <dgm:cxn modelId="{DAFB9728-E72B-426B-9E8E-A6D999A5D4A9}" type="presParOf" srcId="{EA55D073-4D4F-4BD4-B539-28C475982028}" destId="{987E23DA-81EE-4232-B211-91BDADF6A382}" srcOrd="6" destOrd="0" presId="urn:microsoft.com/office/officeart/2005/8/layout/process5"/>
    <dgm:cxn modelId="{727BD835-FAB4-4320-A5C9-248DB6F95EED}" type="presParOf" srcId="{EA55D073-4D4F-4BD4-B539-28C475982028}" destId="{B613B5DF-8B3F-4FD8-BDE6-EE0D6D90CCDA}" srcOrd="7" destOrd="0" presId="urn:microsoft.com/office/officeart/2005/8/layout/process5"/>
    <dgm:cxn modelId="{CB9234F8-D11A-4559-874B-743F7E790C41}" type="presParOf" srcId="{B613B5DF-8B3F-4FD8-BDE6-EE0D6D90CCDA}" destId="{0EFE84C6-E90C-4382-932A-68DF7A2FF87A}" srcOrd="0" destOrd="0" presId="urn:microsoft.com/office/officeart/2005/8/layout/process5"/>
    <dgm:cxn modelId="{2848593C-505A-4355-9739-4F669C78D737}" type="presParOf" srcId="{EA55D073-4D4F-4BD4-B539-28C475982028}" destId="{4E33BDEC-64FF-4530-8854-E1996F485B08}" srcOrd="8" destOrd="0" presId="urn:microsoft.com/office/officeart/2005/8/layout/process5"/>
    <dgm:cxn modelId="{560CC3CA-41A3-45CC-A6CA-FD4477E5859E}" type="presParOf" srcId="{EA55D073-4D4F-4BD4-B539-28C475982028}" destId="{8B5F5D39-5236-4E6B-B540-92BF065476D2}" srcOrd="9" destOrd="0" presId="urn:microsoft.com/office/officeart/2005/8/layout/process5"/>
    <dgm:cxn modelId="{6CB71A09-B51F-4A68-8526-E2459B5DE288}" type="presParOf" srcId="{8B5F5D39-5236-4E6B-B540-92BF065476D2}" destId="{6663DC6D-4B07-4FF3-9ED2-5F89E153529E}" srcOrd="0" destOrd="0" presId="urn:microsoft.com/office/officeart/2005/8/layout/process5"/>
    <dgm:cxn modelId="{4200ABE9-BA3A-4E18-ABF2-0C34B4E021C9}" type="presParOf" srcId="{EA55D073-4D4F-4BD4-B539-28C475982028}" destId="{8815DBB2-FCF8-4DC4-AE0C-6A46CD5B1141}" srcOrd="10" destOrd="0" presId="urn:microsoft.com/office/officeart/2005/8/layout/process5"/>
    <dgm:cxn modelId="{4FBABBA2-6C1D-4E33-90C1-6356B5F54169}" type="presParOf" srcId="{EA55D073-4D4F-4BD4-B539-28C475982028}" destId="{3A8C0FF4-C4A7-4A61-983F-70783AE6767D}" srcOrd="11" destOrd="0" presId="urn:microsoft.com/office/officeart/2005/8/layout/process5"/>
    <dgm:cxn modelId="{BA4B5F1A-2093-4318-BEE9-645DA3AC5362}" type="presParOf" srcId="{3A8C0FF4-C4A7-4A61-983F-70783AE6767D}" destId="{CCA13085-4253-492C-B0F9-1FCA5655CA77}" srcOrd="0" destOrd="0" presId="urn:microsoft.com/office/officeart/2005/8/layout/process5"/>
    <dgm:cxn modelId="{9AE5236E-BCEE-4738-8A5E-B773896B0322}" type="presParOf" srcId="{EA55D073-4D4F-4BD4-B539-28C475982028}" destId="{6D13EF4C-3617-472D-A961-70202B3249E7}" srcOrd="12" destOrd="0" presId="urn:microsoft.com/office/officeart/2005/8/layout/process5"/>
    <dgm:cxn modelId="{38EE4D12-9684-4026-B9BF-782604FEB608}" type="presParOf" srcId="{EA55D073-4D4F-4BD4-B539-28C475982028}" destId="{0879AF28-BB6D-4BE6-B8CC-02D3D66A2ADB}" srcOrd="13" destOrd="0" presId="urn:microsoft.com/office/officeart/2005/8/layout/process5"/>
    <dgm:cxn modelId="{CDE24985-DDB2-4D14-8768-89D2C2CA28AC}" type="presParOf" srcId="{0879AF28-BB6D-4BE6-B8CC-02D3D66A2ADB}" destId="{77838CB7-AA5E-46F0-94FF-B659E9F2FD11}" srcOrd="0" destOrd="0" presId="urn:microsoft.com/office/officeart/2005/8/layout/process5"/>
    <dgm:cxn modelId="{E5255740-A9F6-403E-A3FC-A8D7EC7AC8BF}" type="presParOf" srcId="{EA55D073-4D4F-4BD4-B539-28C475982028}" destId="{26BC8180-56E4-4649-AABD-E526D1C643C9}" srcOrd="14" destOrd="0" presId="urn:microsoft.com/office/officeart/2005/8/layout/process5"/>
    <dgm:cxn modelId="{D8019019-89A0-48A0-8708-D572D927DFD5}" type="presParOf" srcId="{EA55D073-4D4F-4BD4-B539-28C475982028}" destId="{3CAF88DF-78AC-4313-B44E-C1DFA3CBD91B}" srcOrd="15" destOrd="0" presId="urn:microsoft.com/office/officeart/2005/8/layout/process5"/>
    <dgm:cxn modelId="{CEDF5F13-6EAB-4050-A837-C4859C0A092D}" type="presParOf" srcId="{3CAF88DF-78AC-4313-B44E-C1DFA3CBD91B}" destId="{6B3BFDE4-A59C-49E4-B4D0-09AF51A8AAE3}" srcOrd="0" destOrd="0" presId="urn:microsoft.com/office/officeart/2005/8/layout/process5"/>
    <dgm:cxn modelId="{B0D4295B-FA64-4123-BB22-3E278446F084}" type="presParOf" srcId="{EA55D073-4D4F-4BD4-B539-28C475982028}" destId="{4A30E9C1-E17B-4BA2-916F-C667FD0FDD30}" srcOrd="16"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A34423-6674-4354-971E-93274E258368}" type="doc">
      <dgm:prSet loTypeId="urn:microsoft.com/office/officeart/2005/8/layout/chevron2" loCatId="process" qsTypeId="urn:microsoft.com/office/officeart/2005/8/quickstyle/3d2" qsCatId="3D" csTypeId="urn:microsoft.com/office/officeart/2005/8/colors/colorful2" csCatId="colorful" phldr="1"/>
      <dgm:spPr/>
      <dgm:t>
        <a:bodyPr/>
        <a:lstStyle/>
        <a:p>
          <a:endParaRPr lang="en-US"/>
        </a:p>
      </dgm:t>
    </dgm:pt>
    <dgm:pt modelId="{1D37958B-DE4B-4D0C-ADEF-2B3E77650453}">
      <dgm:prSet phldrT="[Text]" custT="1"/>
      <dgm:spPr/>
      <dgm:t>
        <a:bodyPr/>
        <a:lstStyle/>
        <a:p>
          <a:r>
            <a:rPr lang="en-US" sz="1800" dirty="0" smtClean="0">
              <a:latin typeface="Footlight MT Light" pitchFamily="18" charset="0"/>
            </a:rPr>
            <a:t>1880</a:t>
          </a:r>
          <a:endParaRPr lang="en-US" sz="1800" dirty="0">
            <a:latin typeface="Footlight MT Light" pitchFamily="18" charset="0"/>
          </a:endParaRPr>
        </a:p>
      </dgm:t>
    </dgm:pt>
    <dgm:pt modelId="{8BEDF74F-2E3A-4574-89BE-14E2D80D49C6}" type="parTrans" cxnId="{7EA7643A-BA7F-4B9B-AE7E-48D051B1BC45}">
      <dgm:prSet/>
      <dgm:spPr/>
      <dgm:t>
        <a:bodyPr/>
        <a:lstStyle/>
        <a:p>
          <a:endParaRPr lang="en-US" sz="1800">
            <a:latin typeface="Footlight MT Light" pitchFamily="18" charset="0"/>
          </a:endParaRPr>
        </a:p>
      </dgm:t>
    </dgm:pt>
    <dgm:pt modelId="{AEE2EF14-99C9-4D27-BBAD-D3648CFCE8E3}" type="sibTrans" cxnId="{7EA7643A-BA7F-4B9B-AE7E-48D051B1BC45}">
      <dgm:prSet/>
      <dgm:spPr/>
      <dgm:t>
        <a:bodyPr/>
        <a:lstStyle/>
        <a:p>
          <a:endParaRPr lang="en-US" sz="1800">
            <a:latin typeface="Footlight MT Light" pitchFamily="18" charset="0"/>
          </a:endParaRPr>
        </a:p>
      </dgm:t>
    </dgm:pt>
    <dgm:pt modelId="{B2869BB5-B28F-4FC7-95FE-3228A0E0872A}">
      <dgm:prSet phldrT="[Text]" custT="1"/>
      <dgm:spPr/>
      <dgm:t>
        <a:bodyPr/>
        <a:lstStyle/>
        <a:p>
          <a:r>
            <a:rPr lang="en-US" sz="1800" dirty="0" smtClean="0">
              <a:latin typeface="Footlight MT Light" pitchFamily="18" charset="0"/>
            </a:rPr>
            <a:t>Agriculture Society – manual labor dominated</a:t>
          </a:r>
          <a:endParaRPr lang="en-US" sz="1800" dirty="0">
            <a:latin typeface="Footlight MT Light" pitchFamily="18" charset="0"/>
          </a:endParaRPr>
        </a:p>
      </dgm:t>
    </dgm:pt>
    <dgm:pt modelId="{F17E73A4-6F37-420B-B3E5-F73D8E4EF54C}" type="parTrans" cxnId="{599C0D88-CD11-4A34-B658-3FE8E05C0D4C}">
      <dgm:prSet/>
      <dgm:spPr/>
      <dgm:t>
        <a:bodyPr/>
        <a:lstStyle/>
        <a:p>
          <a:endParaRPr lang="en-US" sz="1800">
            <a:latin typeface="Footlight MT Light" pitchFamily="18" charset="0"/>
          </a:endParaRPr>
        </a:p>
      </dgm:t>
    </dgm:pt>
    <dgm:pt modelId="{BAF5455A-0590-4AD4-BE84-34F2D3521BBF}" type="sibTrans" cxnId="{599C0D88-CD11-4A34-B658-3FE8E05C0D4C}">
      <dgm:prSet/>
      <dgm:spPr/>
      <dgm:t>
        <a:bodyPr/>
        <a:lstStyle/>
        <a:p>
          <a:endParaRPr lang="en-US" sz="1800">
            <a:latin typeface="Footlight MT Light" pitchFamily="18" charset="0"/>
          </a:endParaRPr>
        </a:p>
      </dgm:t>
    </dgm:pt>
    <dgm:pt modelId="{B61F46BC-B3F8-4882-82EF-64C1C3767405}">
      <dgm:prSet phldrT="[Text]" custT="1"/>
      <dgm:spPr/>
      <dgm:t>
        <a:bodyPr/>
        <a:lstStyle/>
        <a:p>
          <a:r>
            <a:rPr lang="en-US" sz="1800" dirty="0" smtClean="0">
              <a:latin typeface="Footlight MT Light" pitchFamily="18" charset="0"/>
            </a:rPr>
            <a:t>The Industrial Revolution – factory concept was born </a:t>
          </a:r>
          <a:endParaRPr lang="en-US" sz="1800" dirty="0">
            <a:latin typeface="Footlight MT Light" pitchFamily="18" charset="0"/>
          </a:endParaRPr>
        </a:p>
      </dgm:t>
    </dgm:pt>
    <dgm:pt modelId="{D66CCD38-AFC3-45E2-846A-CD4ACAF77489}" type="parTrans" cxnId="{5C8502C9-D86F-493C-A584-C226817CF496}">
      <dgm:prSet/>
      <dgm:spPr/>
      <dgm:t>
        <a:bodyPr/>
        <a:lstStyle/>
        <a:p>
          <a:endParaRPr lang="en-US" sz="1800">
            <a:latin typeface="Footlight MT Light" pitchFamily="18" charset="0"/>
          </a:endParaRPr>
        </a:p>
      </dgm:t>
    </dgm:pt>
    <dgm:pt modelId="{ECF3B64C-2582-4A91-88A2-57F7AAF0A8B5}" type="sibTrans" cxnId="{5C8502C9-D86F-493C-A584-C226817CF496}">
      <dgm:prSet/>
      <dgm:spPr/>
      <dgm:t>
        <a:bodyPr/>
        <a:lstStyle/>
        <a:p>
          <a:endParaRPr lang="en-US" sz="1800">
            <a:latin typeface="Footlight MT Light" pitchFamily="18" charset="0"/>
          </a:endParaRPr>
        </a:p>
      </dgm:t>
    </dgm:pt>
    <dgm:pt modelId="{E9FBE3D4-44C8-446F-B559-EF6D6D1C47DC}">
      <dgm:prSet phldrT="[Text]" custT="1"/>
      <dgm:spPr/>
      <dgm:t>
        <a:bodyPr/>
        <a:lstStyle/>
        <a:p>
          <a:r>
            <a:rPr lang="en-US" sz="1800" dirty="0" smtClean="0">
              <a:latin typeface="Footlight MT Light" pitchFamily="18" charset="0"/>
            </a:rPr>
            <a:t>1880 &gt;</a:t>
          </a:r>
          <a:endParaRPr lang="en-US" sz="1800" dirty="0">
            <a:latin typeface="Footlight MT Light" pitchFamily="18" charset="0"/>
          </a:endParaRPr>
        </a:p>
      </dgm:t>
    </dgm:pt>
    <dgm:pt modelId="{2AA38A26-5235-4223-A0E1-44D3D0553A5B}" type="parTrans" cxnId="{B4C372A5-BC80-41D7-968F-804A9BDAB6BF}">
      <dgm:prSet/>
      <dgm:spPr/>
      <dgm:t>
        <a:bodyPr/>
        <a:lstStyle/>
        <a:p>
          <a:endParaRPr lang="en-US" sz="1800">
            <a:latin typeface="Footlight MT Light" pitchFamily="18" charset="0"/>
          </a:endParaRPr>
        </a:p>
      </dgm:t>
    </dgm:pt>
    <dgm:pt modelId="{ED2DA7C9-6DD3-4D04-B25A-A5E282A6ACFD}" type="sibTrans" cxnId="{B4C372A5-BC80-41D7-968F-804A9BDAB6BF}">
      <dgm:prSet/>
      <dgm:spPr/>
      <dgm:t>
        <a:bodyPr/>
        <a:lstStyle/>
        <a:p>
          <a:endParaRPr lang="en-US" sz="1800">
            <a:latin typeface="Footlight MT Light" pitchFamily="18" charset="0"/>
          </a:endParaRPr>
        </a:p>
      </dgm:t>
    </dgm:pt>
    <dgm:pt modelId="{BD9C077B-729F-4454-B903-99E64FFD6D92}">
      <dgm:prSet phldrT="[Text]" custT="1"/>
      <dgm:spPr/>
      <dgm:t>
        <a:bodyPr/>
        <a:lstStyle/>
        <a:p>
          <a:r>
            <a:rPr lang="en-US" sz="1800" dirty="0" smtClean="0">
              <a:latin typeface="Footlight MT Light" pitchFamily="18" charset="0"/>
            </a:rPr>
            <a:t>Scientific Management – introduced by Frederick Taylor</a:t>
          </a:r>
          <a:endParaRPr lang="en-US" sz="1800" dirty="0">
            <a:latin typeface="Footlight MT Light" pitchFamily="18" charset="0"/>
          </a:endParaRPr>
        </a:p>
      </dgm:t>
    </dgm:pt>
    <dgm:pt modelId="{35154D8C-6936-4A42-83C4-40287F9ADD80}" type="parTrans" cxnId="{B415A06B-7F51-4CDF-9492-9D7102966C51}">
      <dgm:prSet/>
      <dgm:spPr/>
      <dgm:t>
        <a:bodyPr/>
        <a:lstStyle/>
        <a:p>
          <a:endParaRPr lang="en-US" sz="1800">
            <a:latin typeface="Footlight MT Light" pitchFamily="18" charset="0"/>
          </a:endParaRPr>
        </a:p>
      </dgm:t>
    </dgm:pt>
    <dgm:pt modelId="{A2C69601-152A-45A4-8364-CFF78BEEB625}" type="sibTrans" cxnId="{B415A06B-7F51-4CDF-9492-9D7102966C51}">
      <dgm:prSet/>
      <dgm:spPr/>
      <dgm:t>
        <a:bodyPr/>
        <a:lstStyle/>
        <a:p>
          <a:endParaRPr lang="en-US" sz="1800">
            <a:latin typeface="Footlight MT Light" pitchFamily="18" charset="0"/>
          </a:endParaRPr>
        </a:p>
      </dgm:t>
    </dgm:pt>
    <dgm:pt modelId="{6C8F99D8-C7EC-4D7E-835A-EE2A87C683DB}">
      <dgm:prSet phldrT="[Text]" custT="1"/>
      <dgm:spPr/>
      <dgm:t>
        <a:bodyPr/>
        <a:lstStyle/>
        <a:p>
          <a:r>
            <a:rPr lang="en-US" sz="1800" dirty="0" smtClean="0">
              <a:latin typeface="Footlight MT Light" pitchFamily="18" charset="0"/>
            </a:rPr>
            <a:t>1900 &gt;</a:t>
          </a:r>
          <a:endParaRPr lang="en-US" sz="1800" dirty="0">
            <a:latin typeface="Footlight MT Light" pitchFamily="18" charset="0"/>
          </a:endParaRPr>
        </a:p>
      </dgm:t>
    </dgm:pt>
    <dgm:pt modelId="{B396FB8A-4F3D-453B-A089-58308D1A4530}" type="parTrans" cxnId="{55A02791-373D-48D0-89B4-D1FE60BE5CB8}">
      <dgm:prSet/>
      <dgm:spPr/>
      <dgm:t>
        <a:bodyPr/>
        <a:lstStyle/>
        <a:p>
          <a:endParaRPr lang="en-US" sz="1800">
            <a:latin typeface="Footlight MT Light" pitchFamily="18" charset="0"/>
          </a:endParaRPr>
        </a:p>
      </dgm:t>
    </dgm:pt>
    <dgm:pt modelId="{5AF25B2C-4D16-45A9-A832-743DEF472575}" type="sibTrans" cxnId="{55A02791-373D-48D0-89B4-D1FE60BE5CB8}">
      <dgm:prSet/>
      <dgm:spPr/>
      <dgm:t>
        <a:bodyPr/>
        <a:lstStyle/>
        <a:p>
          <a:endParaRPr lang="en-US" sz="1800">
            <a:latin typeface="Footlight MT Light" pitchFamily="18" charset="0"/>
          </a:endParaRPr>
        </a:p>
      </dgm:t>
    </dgm:pt>
    <dgm:pt modelId="{201D3174-D148-44FD-A21B-9922251CEB83}">
      <dgm:prSet phldrT="[Text]" custT="1"/>
      <dgm:spPr/>
      <dgm:t>
        <a:bodyPr/>
        <a:lstStyle/>
        <a:p>
          <a:r>
            <a:rPr lang="en-US" sz="1800" dirty="0" smtClean="0">
              <a:latin typeface="Footlight MT Light" pitchFamily="18" charset="0"/>
            </a:rPr>
            <a:t>Organizational Concepts</a:t>
          </a:r>
          <a:endParaRPr lang="en-US" sz="1800" dirty="0">
            <a:latin typeface="Footlight MT Light" pitchFamily="18" charset="0"/>
          </a:endParaRPr>
        </a:p>
      </dgm:t>
    </dgm:pt>
    <dgm:pt modelId="{8C5BA6C0-2F59-4976-A3A7-F15AEC8D1BB9}" type="parTrans" cxnId="{16FFE031-E17B-4C60-8544-983B4E4A81D8}">
      <dgm:prSet/>
      <dgm:spPr/>
      <dgm:t>
        <a:bodyPr/>
        <a:lstStyle/>
        <a:p>
          <a:endParaRPr lang="en-US" sz="1800">
            <a:latin typeface="Footlight MT Light" pitchFamily="18" charset="0"/>
          </a:endParaRPr>
        </a:p>
      </dgm:t>
    </dgm:pt>
    <dgm:pt modelId="{0637727E-E3F8-41CF-A6B2-CADE69BC9A36}" type="sibTrans" cxnId="{16FFE031-E17B-4C60-8544-983B4E4A81D8}">
      <dgm:prSet/>
      <dgm:spPr/>
      <dgm:t>
        <a:bodyPr/>
        <a:lstStyle/>
        <a:p>
          <a:endParaRPr lang="en-US" sz="1800">
            <a:latin typeface="Footlight MT Light" pitchFamily="18" charset="0"/>
          </a:endParaRPr>
        </a:p>
      </dgm:t>
    </dgm:pt>
    <dgm:pt modelId="{5CC1B8DE-4D48-4298-AD08-78286DAB7FBB}">
      <dgm:prSet phldrT="[Text]" custT="1"/>
      <dgm:spPr/>
      <dgm:t>
        <a:bodyPr/>
        <a:lstStyle/>
        <a:p>
          <a:r>
            <a:rPr lang="en-US" sz="1800" dirty="0" smtClean="0">
              <a:latin typeface="Footlight MT Light" pitchFamily="18" charset="0"/>
            </a:rPr>
            <a:t>Motion Study – introduced by Frank &amp; Lillian Gilbreth</a:t>
          </a:r>
          <a:endParaRPr lang="en-US" sz="1800" dirty="0">
            <a:latin typeface="Footlight MT Light" pitchFamily="18" charset="0"/>
          </a:endParaRPr>
        </a:p>
      </dgm:t>
    </dgm:pt>
    <dgm:pt modelId="{87D82F25-D52C-41CC-B514-4914EB8642C3}" type="parTrans" cxnId="{6EE09E60-B05A-4D38-8217-B24181BE1DD7}">
      <dgm:prSet/>
      <dgm:spPr/>
      <dgm:t>
        <a:bodyPr/>
        <a:lstStyle/>
        <a:p>
          <a:endParaRPr lang="en-US" sz="1800">
            <a:latin typeface="Footlight MT Light" pitchFamily="18" charset="0"/>
          </a:endParaRPr>
        </a:p>
      </dgm:t>
    </dgm:pt>
    <dgm:pt modelId="{F7B772D0-EAAD-4784-BF27-29DFEAD3F354}" type="sibTrans" cxnId="{6EE09E60-B05A-4D38-8217-B24181BE1DD7}">
      <dgm:prSet/>
      <dgm:spPr/>
      <dgm:t>
        <a:bodyPr/>
        <a:lstStyle/>
        <a:p>
          <a:endParaRPr lang="en-US" sz="1800">
            <a:latin typeface="Footlight MT Light" pitchFamily="18" charset="0"/>
          </a:endParaRPr>
        </a:p>
      </dgm:t>
    </dgm:pt>
    <dgm:pt modelId="{F97F9C7E-B3A9-4AE1-8077-5C9FD0648A69}">
      <dgm:prSet phldrT="[Text]" custT="1"/>
      <dgm:spPr/>
      <dgm:t>
        <a:bodyPr/>
        <a:lstStyle/>
        <a:p>
          <a:r>
            <a:rPr lang="en-US" sz="1800" dirty="0" smtClean="0">
              <a:latin typeface="Footlight MT Light" pitchFamily="18" charset="0"/>
            </a:rPr>
            <a:t>Times Studies &amp; </a:t>
          </a:r>
          <a:r>
            <a:rPr lang="en-US" sz="1800" smtClean="0">
              <a:latin typeface="Footlight MT Light" pitchFamily="18" charset="0"/>
            </a:rPr>
            <a:t>Mass Production</a:t>
          </a:r>
          <a:endParaRPr lang="en-US" sz="1800" dirty="0">
            <a:latin typeface="Footlight MT Light" pitchFamily="18" charset="0"/>
          </a:endParaRPr>
        </a:p>
      </dgm:t>
    </dgm:pt>
    <dgm:pt modelId="{724ECB5F-D304-4DC1-A7DA-3E0375A93A44}" type="parTrans" cxnId="{45FEDD78-5A5A-495C-A77D-1619344903D1}">
      <dgm:prSet/>
      <dgm:spPr/>
      <dgm:t>
        <a:bodyPr/>
        <a:lstStyle/>
        <a:p>
          <a:endParaRPr lang="en-US" sz="1800">
            <a:latin typeface="Footlight MT Light" pitchFamily="18" charset="0"/>
          </a:endParaRPr>
        </a:p>
      </dgm:t>
    </dgm:pt>
    <dgm:pt modelId="{16FCEEF8-9626-446C-8B67-BD48D4DBF8AB}" type="sibTrans" cxnId="{45FEDD78-5A5A-495C-A77D-1619344903D1}">
      <dgm:prSet/>
      <dgm:spPr/>
      <dgm:t>
        <a:bodyPr/>
        <a:lstStyle/>
        <a:p>
          <a:endParaRPr lang="en-US" sz="1800">
            <a:latin typeface="Footlight MT Light" pitchFamily="18" charset="0"/>
          </a:endParaRPr>
        </a:p>
      </dgm:t>
    </dgm:pt>
    <dgm:pt modelId="{6354EA40-F203-4128-A936-4C1FC82A6CF5}">
      <dgm:prSet phldrT="[Text]" custT="1"/>
      <dgm:spPr/>
      <dgm:t>
        <a:bodyPr/>
        <a:lstStyle/>
        <a:p>
          <a:r>
            <a:rPr lang="en-US" sz="1800" dirty="0" smtClean="0">
              <a:latin typeface="Footlight MT Light" pitchFamily="18" charset="0"/>
            </a:rPr>
            <a:t>Standardization, Assembly Line – introduced by Henry Ford</a:t>
          </a:r>
          <a:endParaRPr lang="en-US" sz="1800" dirty="0">
            <a:latin typeface="Footlight MT Light" pitchFamily="18" charset="0"/>
          </a:endParaRPr>
        </a:p>
      </dgm:t>
    </dgm:pt>
    <dgm:pt modelId="{45AA5625-FC6A-4F20-B68A-84F6FFE385D1}" type="parTrans" cxnId="{BA099BDE-5E4B-4267-ADA5-EAB50DD29882}">
      <dgm:prSet/>
      <dgm:spPr/>
      <dgm:t>
        <a:bodyPr/>
        <a:lstStyle/>
        <a:p>
          <a:endParaRPr lang="en-US" sz="1800">
            <a:latin typeface="Footlight MT Light" pitchFamily="18" charset="0"/>
          </a:endParaRPr>
        </a:p>
      </dgm:t>
    </dgm:pt>
    <dgm:pt modelId="{5F75242B-2162-4495-A478-998B036CE5F9}" type="sibTrans" cxnId="{BA099BDE-5E4B-4267-ADA5-EAB50DD29882}">
      <dgm:prSet/>
      <dgm:spPr/>
      <dgm:t>
        <a:bodyPr/>
        <a:lstStyle/>
        <a:p>
          <a:endParaRPr lang="en-US" sz="1800">
            <a:latin typeface="Footlight MT Light" pitchFamily="18" charset="0"/>
          </a:endParaRPr>
        </a:p>
      </dgm:t>
    </dgm:pt>
    <dgm:pt modelId="{685BC683-37C9-42C5-A5E1-5807EEF78511}">
      <dgm:prSet phldrT="[Text]" custT="1"/>
      <dgm:spPr/>
      <dgm:t>
        <a:bodyPr/>
        <a:lstStyle/>
        <a:p>
          <a:r>
            <a:rPr lang="en-US" sz="1800" dirty="0" smtClean="0">
              <a:latin typeface="Footlight MT Light" pitchFamily="18" charset="0"/>
            </a:rPr>
            <a:t>Piecework</a:t>
          </a:r>
          <a:endParaRPr lang="en-US" sz="1800" dirty="0">
            <a:latin typeface="Footlight MT Light" pitchFamily="18" charset="0"/>
          </a:endParaRPr>
        </a:p>
      </dgm:t>
    </dgm:pt>
    <dgm:pt modelId="{07F39F6B-2A41-49EC-A0B6-DFE16C76A084}" type="parTrans" cxnId="{94470A76-7836-4708-AA1F-964957EF30C0}">
      <dgm:prSet/>
      <dgm:spPr/>
      <dgm:t>
        <a:bodyPr/>
        <a:lstStyle/>
        <a:p>
          <a:endParaRPr lang="en-US" sz="1800">
            <a:latin typeface="Footlight MT Light" pitchFamily="18" charset="0"/>
          </a:endParaRPr>
        </a:p>
      </dgm:t>
    </dgm:pt>
    <dgm:pt modelId="{6D90C34F-28FF-461D-AE8C-CE868BC62844}" type="sibTrans" cxnId="{94470A76-7836-4708-AA1F-964957EF30C0}">
      <dgm:prSet/>
      <dgm:spPr/>
      <dgm:t>
        <a:bodyPr/>
        <a:lstStyle/>
        <a:p>
          <a:endParaRPr lang="en-US" sz="1800">
            <a:latin typeface="Footlight MT Light" pitchFamily="18" charset="0"/>
          </a:endParaRPr>
        </a:p>
      </dgm:t>
    </dgm:pt>
    <dgm:pt modelId="{2BCA4E73-DF67-4375-A621-6C95F1131197}">
      <dgm:prSet phldrT="[Text]" custT="1"/>
      <dgm:spPr/>
      <dgm:t>
        <a:bodyPr/>
        <a:lstStyle/>
        <a:p>
          <a:r>
            <a:rPr lang="en-US" sz="1800" dirty="0" smtClean="0">
              <a:latin typeface="Footlight MT Light" pitchFamily="18" charset="0"/>
            </a:rPr>
            <a:t>Division of Labor, Labor Unions</a:t>
          </a:r>
          <a:endParaRPr lang="en-US" sz="1800" dirty="0">
            <a:latin typeface="Footlight MT Light" pitchFamily="18" charset="0"/>
          </a:endParaRPr>
        </a:p>
      </dgm:t>
    </dgm:pt>
    <dgm:pt modelId="{B93D1106-E030-4D38-BC0B-2AF29DEF12EF}" type="sibTrans" cxnId="{FD86E989-DC3C-48AC-A1F2-E82BF8B578E2}">
      <dgm:prSet/>
      <dgm:spPr/>
      <dgm:t>
        <a:bodyPr/>
        <a:lstStyle/>
        <a:p>
          <a:endParaRPr lang="en-US" sz="1800">
            <a:latin typeface="Footlight MT Light" pitchFamily="18" charset="0"/>
          </a:endParaRPr>
        </a:p>
      </dgm:t>
    </dgm:pt>
    <dgm:pt modelId="{990E2CCE-D901-4EF1-A2CE-C35E26367EA8}" type="parTrans" cxnId="{FD86E989-DC3C-48AC-A1F2-E82BF8B578E2}">
      <dgm:prSet/>
      <dgm:spPr/>
      <dgm:t>
        <a:bodyPr/>
        <a:lstStyle/>
        <a:p>
          <a:endParaRPr lang="en-US" sz="1800">
            <a:latin typeface="Footlight MT Light" pitchFamily="18" charset="0"/>
          </a:endParaRPr>
        </a:p>
      </dgm:t>
    </dgm:pt>
    <dgm:pt modelId="{800BC1B9-3685-434F-8758-84A6BDF0AEFC}" type="pres">
      <dgm:prSet presAssocID="{D2A34423-6674-4354-971E-93274E258368}" presName="linearFlow" presStyleCnt="0">
        <dgm:presLayoutVars>
          <dgm:dir/>
          <dgm:animLvl val="lvl"/>
          <dgm:resizeHandles val="exact"/>
        </dgm:presLayoutVars>
      </dgm:prSet>
      <dgm:spPr/>
      <dgm:t>
        <a:bodyPr/>
        <a:lstStyle/>
        <a:p>
          <a:endParaRPr lang="en-US"/>
        </a:p>
      </dgm:t>
    </dgm:pt>
    <dgm:pt modelId="{85D2138F-5616-47D7-8B56-FC0178C9EE5A}" type="pres">
      <dgm:prSet presAssocID="{1D37958B-DE4B-4D0C-ADEF-2B3E77650453}" presName="composite" presStyleCnt="0"/>
      <dgm:spPr/>
      <dgm:t>
        <a:bodyPr/>
        <a:lstStyle/>
        <a:p>
          <a:endParaRPr lang="en-US"/>
        </a:p>
      </dgm:t>
    </dgm:pt>
    <dgm:pt modelId="{E92C7F16-7E12-44B6-859B-17D6A4DE57DF}" type="pres">
      <dgm:prSet presAssocID="{1D37958B-DE4B-4D0C-ADEF-2B3E77650453}" presName="parentText" presStyleLbl="alignNode1" presStyleIdx="0" presStyleCnt="3">
        <dgm:presLayoutVars>
          <dgm:chMax val="1"/>
          <dgm:bulletEnabled val="1"/>
        </dgm:presLayoutVars>
      </dgm:prSet>
      <dgm:spPr/>
      <dgm:t>
        <a:bodyPr/>
        <a:lstStyle/>
        <a:p>
          <a:endParaRPr lang="en-US"/>
        </a:p>
      </dgm:t>
    </dgm:pt>
    <dgm:pt modelId="{37E77F30-6188-4291-9EF5-B1C5A5E4D604}" type="pres">
      <dgm:prSet presAssocID="{1D37958B-DE4B-4D0C-ADEF-2B3E77650453}" presName="descendantText" presStyleLbl="alignAcc1" presStyleIdx="0" presStyleCnt="3">
        <dgm:presLayoutVars>
          <dgm:bulletEnabled val="1"/>
        </dgm:presLayoutVars>
      </dgm:prSet>
      <dgm:spPr/>
      <dgm:t>
        <a:bodyPr/>
        <a:lstStyle/>
        <a:p>
          <a:endParaRPr lang="en-US"/>
        </a:p>
      </dgm:t>
    </dgm:pt>
    <dgm:pt modelId="{23B01320-705D-406F-9738-48219895731C}" type="pres">
      <dgm:prSet presAssocID="{AEE2EF14-99C9-4D27-BBAD-D3648CFCE8E3}" presName="sp" presStyleCnt="0"/>
      <dgm:spPr/>
      <dgm:t>
        <a:bodyPr/>
        <a:lstStyle/>
        <a:p>
          <a:endParaRPr lang="en-US"/>
        </a:p>
      </dgm:t>
    </dgm:pt>
    <dgm:pt modelId="{46EB23BC-6A9E-4099-A92E-7D25C7AAEF06}" type="pres">
      <dgm:prSet presAssocID="{E9FBE3D4-44C8-446F-B559-EF6D6D1C47DC}" presName="composite" presStyleCnt="0"/>
      <dgm:spPr/>
      <dgm:t>
        <a:bodyPr/>
        <a:lstStyle/>
        <a:p>
          <a:endParaRPr lang="en-US"/>
        </a:p>
      </dgm:t>
    </dgm:pt>
    <dgm:pt modelId="{0E7BA244-07FA-4C3F-80E8-3870E71ADFD2}" type="pres">
      <dgm:prSet presAssocID="{E9FBE3D4-44C8-446F-B559-EF6D6D1C47DC}" presName="parentText" presStyleLbl="alignNode1" presStyleIdx="1" presStyleCnt="3" custScaleY="104345">
        <dgm:presLayoutVars>
          <dgm:chMax val="1"/>
          <dgm:bulletEnabled val="1"/>
        </dgm:presLayoutVars>
      </dgm:prSet>
      <dgm:spPr/>
      <dgm:t>
        <a:bodyPr/>
        <a:lstStyle/>
        <a:p>
          <a:endParaRPr lang="en-US"/>
        </a:p>
      </dgm:t>
    </dgm:pt>
    <dgm:pt modelId="{1456A64B-F1D6-4F72-9AD3-C75C0B58735D}" type="pres">
      <dgm:prSet presAssocID="{E9FBE3D4-44C8-446F-B559-EF6D6D1C47DC}" presName="descendantText" presStyleLbl="alignAcc1" presStyleIdx="1" presStyleCnt="3" custScaleY="103517">
        <dgm:presLayoutVars>
          <dgm:bulletEnabled val="1"/>
        </dgm:presLayoutVars>
      </dgm:prSet>
      <dgm:spPr/>
      <dgm:t>
        <a:bodyPr/>
        <a:lstStyle/>
        <a:p>
          <a:endParaRPr lang="en-US"/>
        </a:p>
      </dgm:t>
    </dgm:pt>
    <dgm:pt modelId="{63A73E9C-513E-40C3-82B1-81BB30073C53}" type="pres">
      <dgm:prSet presAssocID="{ED2DA7C9-6DD3-4D04-B25A-A5E282A6ACFD}" presName="sp" presStyleCnt="0"/>
      <dgm:spPr/>
      <dgm:t>
        <a:bodyPr/>
        <a:lstStyle/>
        <a:p>
          <a:endParaRPr lang="en-US"/>
        </a:p>
      </dgm:t>
    </dgm:pt>
    <dgm:pt modelId="{C776490C-C6FF-426A-BB03-B79879F19762}" type="pres">
      <dgm:prSet presAssocID="{6C8F99D8-C7EC-4D7E-835A-EE2A87C683DB}" presName="composite" presStyleCnt="0"/>
      <dgm:spPr/>
      <dgm:t>
        <a:bodyPr/>
        <a:lstStyle/>
        <a:p>
          <a:endParaRPr lang="en-US"/>
        </a:p>
      </dgm:t>
    </dgm:pt>
    <dgm:pt modelId="{97B96FD2-76A7-46E1-BD1D-B6940B86D76E}" type="pres">
      <dgm:prSet presAssocID="{6C8F99D8-C7EC-4D7E-835A-EE2A87C683DB}" presName="parentText" presStyleLbl="alignNode1" presStyleIdx="2" presStyleCnt="3">
        <dgm:presLayoutVars>
          <dgm:chMax val="1"/>
          <dgm:bulletEnabled val="1"/>
        </dgm:presLayoutVars>
      </dgm:prSet>
      <dgm:spPr/>
      <dgm:t>
        <a:bodyPr/>
        <a:lstStyle/>
        <a:p>
          <a:endParaRPr lang="en-US"/>
        </a:p>
      </dgm:t>
    </dgm:pt>
    <dgm:pt modelId="{55A7C747-FA30-46F5-82FA-BBAAE6090433}" type="pres">
      <dgm:prSet presAssocID="{6C8F99D8-C7EC-4D7E-835A-EE2A87C683DB}" presName="descendantText" presStyleLbl="alignAcc1" presStyleIdx="2" presStyleCnt="3">
        <dgm:presLayoutVars>
          <dgm:bulletEnabled val="1"/>
        </dgm:presLayoutVars>
      </dgm:prSet>
      <dgm:spPr/>
      <dgm:t>
        <a:bodyPr/>
        <a:lstStyle/>
        <a:p>
          <a:endParaRPr lang="en-US"/>
        </a:p>
      </dgm:t>
    </dgm:pt>
  </dgm:ptLst>
  <dgm:cxnLst>
    <dgm:cxn modelId="{B415A06B-7F51-4CDF-9492-9D7102966C51}" srcId="{E9FBE3D4-44C8-446F-B559-EF6D6D1C47DC}" destId="{BD9C077B-729F-4454-B903-99E64FFD6D92}" srcOrd="0" destOrd="0" parTransId="{35154D8C-6936-4A42-83C4-40287F9ADD80}" sibTransId="{A2C69601-152A-45A4-8364-CFF78BEEB625}"/>
    <dgm:cxn modelId="{6EE09E60-B05A-4D38-8217-B24181BE1DD7}" srcId="{6C8F99D8-C7EC-4D7E-835A-EE2A87C683DB}" destId="{5CC1B8DE-4D48-4298-AD08-78286DAB7FBB}" srcOrd="1" destOrd="0" parTransId="{87D82F25-D52C-41CC-B514-4914EB8642C3}" sibTransId="{F7B772D0-EAAD-4784-BF27-29DFEAD3F354}"/>
    <dgm:cxn modelId="{C8A01C04-73E4-4083-83C9-9AD0AC2F18F4}" type="presOf" srcId="{201D3174-D148-44FD-A21B-9922251CEB83}" destId="{55A7C747-FA30-46F5-82FA-BBAAE6090433}" srcOrd="0" destOrd="0" presId="urn:microsoft.com/office/officeart/2005/8/layout/chevron2"/>
    <dgm:cxn modelId="{9B92519F-9FE6-4EAC-A40F-8639E75B048A}" type="presOf" srcId="{5CC1B8DE-4D48-4298-AD08-78286DAB7FBB}" destId="{55A7C747-FA30-46F5-82FA-BBAAE6090433}" srcOrd="0" destOrd="1" presId="urn:microsoft.com/office/officeart/2005/8/layout/chevron2"/>
    <dgm:cxn modelId="{32823451-6A1A-4B61-8C2A-184E38F0FD65}" type="presOf" srcId="{6354EA40-F203-4128-A936-4C1FC82A6CF5}" destId="{1456A64B-F1D6-4F72-9AD3-C75C0B58735D}" srcOrd="0" destOrd="3" presId="urn:microsoft.com/office/officeart/2005/8/layout/chevron2"/>
    <dgm:cxn modelId="{94470A76-7836-4708-AA1F-964957EF30C0}" srcId="{6C8F99D8-C7EC-4D7E-835A-EE2A87C683DB}" destId="{685BC683-37C9-42C5-A5E1-5807EEF78511}" srcOrd="2" destOrd="0" parTransId="{07F39F6B-2A41-49EC-A0B6-DFE16C76A084}" sibTransId="{6D90C34F-28FF-461D-AE8C-CE868BC62844}"/>
    <dgm:cxn modelId="{45FEDD78-5A5A-495C-A77D-1619344903D1}" srcId="{E9FBE3D4-44C8-446F-B559-EF6D6D1C47DC}" destId="{F97F9C7E-B3A9-4AE1-8077-5C9FD0648A69}" srcOrd="1" destOrd="0" parTransId="{724ECB5F-D304-4DC1-A7DA-3E0375A93A44}" sibTransId="{16FCEEF8-9626-446C-8B67-BD48D4DBF8AB}"/>
    <dgm:cxn modelId="{7EA7643A-BA7F-4B9B-AE7E-48D051B1BC45}" srcId="{D2A34423-6674-4354-971E-93274E258368}" destId="{1D37958B-DE4B-4D0C-ADEF-2B3E77650453}" srcOrd="0" destOrd="0" parTransId="{8BEDF74F-2E3A-4574-89BE-14E2D80D49C6}" sibTransId="{AEE2EF14-99C9-4D27-BBAD-D3648CFCE8E3}"/>
    <dgm:cxn modelId="{BC3E375F-F0CC-4F3E-BD7B-6B1C90C7D8A3}" type="presOf" srcId="{1D37958B-DE4B-4D0C-ADEF-2B3E77650453}" destId="{E92C7F16-7E12-44B6-859B-17D6A4DE57DF}" srcOrd="0" destOrd="0" presId="urn:microsoft.com/office/officeart/2005/8/layout/chevron2"/>
    <dgm:cxn modelId="{D9DCB97A-B419-424F-A29A-CE9DE468267B}" type="presOf" srcId="{B61F46BC-B3F8-4882-82EF-64C1C3767405}" destId="{37E77F30-6188-4291-9EF5-B1C5A5E4D604}" srcOrd="0" destOrd="1" presId="urn:microsoft.com/office/officeart/2005/8/layout/chevron2"/>
    <dgm:cxn modelId="{16FFE031-E17B-4C60-8544-983B4E4A81D8}" srcId="{6C8F99D8-C7EC-4D7E-835A-EE2A87C683DB}" destId="{201D3174-D148-44FD-A21B-9922251CEB83}" srcOrd="0" destOrd="0" parTransId="{8C5BA6C0-2F59-4976-A3A7-F15AEC8D1BB9}" sibTransId="{0637727E-E3F8-41CF-A6B2-CADE69BC9A36}"/>
    <dgm:cxn modelId="{1BA7B7A3-B226-4E57-BB5C-F20819E55B5F}" type="presOf" srcId="{685BC683-37C9-42C5-A5E1-5807EEF78511}" destId="{55A7C747-FA30-46F5-82FA-BBAAE6090433}" srcOrd="0" destOrd="2" presId="urn:microsoft.com/office/officeart/2005/8/layout/chevron2"/>
    <dgm:cxn modelId="{55A02791-373D-48D0-89B4-D1FE60BE5CB8}" srcId="{D2A34423-6674-4354-971E-93274E258368}" destId="{6C8F99D8-C7EC-4D7E-835A-EE2A87C683DB}" srcOrd="2" destOrd="0" parTransId="{B396FB8A-4F3D-453B-A089-58308D1A4530}" sibTransId="{5AF25B2C-4D16-45A9-A832-743DEF472575}"/>
    <dgm:cxn modelId="{8EF5738E-B144-4F1A-92ED-B00C2028BA92}" type="presOf" srcId="{2BCA4E73-DF67-4375-A621-6C95F1131197}" destId="{1456A64B-F1D6-4F72-9AD3-C75C0B58735D}" srcOrd="0" destOrd="2" presId="urn:microsoft.com/office/officeart/2005/8/layout/chevron2"/>
    <dgm:cxn modelId="{1A694044-44FC-4013-B3F3-8F4E6B0B95EE}" type="presOf" srcId="{D2A34423-6674-4354-971E-93274E258368}" destId="{800BC1B9-3685-434F-8758-84A6BDF0AEFC}" srcOrd="0" destOrd="0" presId="urn:microsoft.com/office/officeart/2005/8/layout/chevron2"/>
    <dgm:cxn modelId="{BFF483A2-AE4F-4FF6-B4CC-AD6725F0BDC5}" type="presOf" srcId="{F97F9C7E-B3A9-4AE1-8077-5C9FD0648A69}" destId="{1456A64B-F1D6-4F72-9AD3-C75C0B58735D}" srcOrd="0" destOrd="1" presId="urn:microsoft.com/office/officeart/2005/8/layout/chevron2"/>
    <dgm:cxn modelId="{BCE7A7D1-DA97-47DF-88C5-90CC0339D0FB}" type="presOf" srcId="{BD9C077B-729F-4454-B903-99E64FFD6D92}" destId="{1456A64B-F1D6-4F72-9AD3-C75C0B58735D}" srcOrd="0" destOrd="0" presId="urn:microsoft.com/office/officeart/2005/8/layout/chevron2"/>
    <dgm:cxn modelId="{02E5290D-3EBC-40E7-9DD8-CE9A6698A5E3}" type="presOf" srcId="{B2869BB5-B28F-4FC7-95FE-3228A0E0872A}" destId="{37E77F30-6188-4291-9EF5-B1C5A5E4D604}" srcOrd="0" destOrd="0" presId="urn:microsoft.com/office/officeart/2005/8/layout/chevron2"/>
    <dgm:cxn modelId="{5C8502C9-D86F-493C-A584-C226817CF496}" srcId="{1D37958B-DE4B-4D0C-ADEF-2B3E77650453}" destId="{B61F46BC-B3F8-4882-82EF-64C1C3767405}" srcOrd="1" destOrd="0" parTransId="{D66CCD38-AFC3-45E2-846A-CD4ACAF77489}" sibTransId="{ECF3B64C-2582-4A91-88A2-57F7AAF0A8B5}"/>
    <dgm:cxn modelId="{B4C372A5-BC80-41D7-968F-804A9BDAB6BF}" srcId="{D2A34423-6674-4354-971E-93274E258368}" destId="{E9FBE3D4-44C8-446F-B559-EF6D6D1C47DC}" srcOrd="1" destOrd="0" parTransId="{2AA38A26-5235-4223-A0E1-44D3D0553A5B}" sibTransId="{ED2DA7C9-6DD3-4D04-B25A-A5E282A6ACFD}"/>
    <dgm:cxn modelId="{86C8411E-7F22-4469-8776-C07D383AE1BC}" type="presOf" srcId="{E9FBE3D4-44C8-446F-B559-EF6D6D1C47DC}" destId="{0E7BA244-07FA-4C3F-80E8-3870E71ADFD2}" srcOrd="0" destOrd="0" presId="urn:microsoft.com/office/officeart/2005/8/layout/chevron2"/>
    <dgm:cxn modelId="{599C0D88-CD11-4A34-B658-3FE8E05C0D4C}" srcId="{1D37958B-DE4B-4D0C-ADEF-2B3E77650453}" destId="{B2869BB5-B28F-4FC7-95FE-3228A0E0872A}" srcOrd="0" destOrd="0" parTransId="{F17E73A4-6F37-420B-B3E5-F73D8E4EF54C}" sibTransId="{BAF5455A-0590-4AD4-BE84-34F2D3521BBF}"/>
    <dgm:cxn modelId="{FD86E989-DC3C-48AC-A1F2-E82BF8B578E2}" srcId="{E9FBE3D4-44C8-446F-B559-EF6D6D1C47DC}" destId="{2BCA4E73-DF67-4375-A621-6C95F1131197}" srcOrd="2" destOrd="0" parTransId="{990E2CCE-D901-4EF1-A2CE-C35E26367EA8}" sibTransId="{B93D1106-E030-4D38-BC0B-2AF29DEF12EF}"/>
    <dgm:cxn modelId="{BA099BDE-5E4B-4267-ADA5-EAB50DD29882}" srcId="{E9FBE3D4-44C8-446F-B559-EF6D6D1C47DC}" destId="{6354EA40-F203-4128-A936-4C1FC82A6CF5}" srcOrd="3" destOrd="0" parTransId="{45AA5625-FC6A-4F20-B68A-84F6FFE385D1}" sibTransId="{5F75242B-2162-4495-A478-998B036CE5F9}"/>
    <dgm:cxn modelId="{5137A244-D5DB-4BFB-9369-6CBEEA9A1681}" type="presOf" srcId="{6C8F99D8-C7EC-4D7E-835A-EE2A87C683DB}" destId="{97B96FD2-76A7-46E1-BD1D-B6940B86D76E}" srcOrd="0" destOrd="0" presId="urn:microsoft.com/office/officeart/2005/8/layout/chevron2"/>
    <dgm:cxn modelId="{9521B7B7-5F98-44B6-B0FC-B3DF15D50636}" type="presParOf" srcId="{800BC1B9-3685-434F-8758-84A6BDF0AEFC}" destId="{85D2138F-5616-47D7-8B56-FC0178C9EE5A}" srcOrd="0" destOrd="0" presId="urn:microsoft.com/office/officeart/2005/8/layout/chevron2"/>
    <dgm:cxn modelId="{BB02911A-866D-4D16-9475-5639D22917C6}" type="presParOf" srcId="{85D2138F-5616-47D7-8B56-FC0178C9EE5A}" destId="{E92C7F16-7E12-44B6-859B-17D6A4DE57DF}" srcOrd="0" destOrd="0" presId="urn:microsoft.com/office/officeart/2005/8/layout/chevron2"/>
    <dgm:cxn modelId="{9115F858-5124-4684-8A0E-72F619F1C34C}" type="presParOf" srcId="{85D2138F-5616-47D7-8B56-FC0178C9EE5A}" destId="{37E77F30-6188-4291-9EF5-B1C5A5E4D604}" srcOrd="1" destOrd="0" presId="urn:microsoft.com/office/officeart/2005/8/layout/chevron2"/>
    <dgm:cxn modelId="{9B2E3AE7-BB68-491C-8E38-9820A612FDA2}" type="presParOf" srcId="{800BC1B9-3685-434F-8758-84A6BDF0AEFC}" destId="{23B01320-705D-406F-9738-48219895731C}" srcOrd="1" destOrd="0" presId="urn:microsoft.com/office/officeart/2005/8/layout/chevron2"/>
    <dgm:cxn modelId="{EFF3313D-D5A7-4038-A583-180F081692EC}" type="presParOf" srcId="{800BC1B9-3685-434F-8758-84A6BDF0AEFC}" destId="{46EB23BC-6A9E-4099-A92E-7D25C7AAEF06}" srcOrd="2" destOrd="0" presId="urn:microsoft.com/office/officeart/2005/8/layout/chevron2"/>
    <dgm:cxn modelId="{911775FA-203B-486F-9D4E-E0EC04B1B05A}" type="presParOf" srcId="{46EB23BC-6A9E-4099-A92E-7D25C7AAEF06}" destId="{0E7BA244-07FA-4C3F-80E8-3870E71ADFD2}" srcOrd="0" destOrd="0" presId="urn:microsoft.com/office/officeart/2005/8/layout/chevron2"/>
    <dgm:cxn modelId="{C5DED335-BF68-4A37-A2E0-E743A9ABFE7C}" type="presParOf" srcId="{46EB23BC-6A9E-4099-A92E-7D25C7AAEF06}" destId="{1456A64B-F1D6-4F72-9AD3-C75C0B58735D}" srcOrd="1" destOrd="0" presId="urn:microsoft.com/office/officeart/2005/8/layout/chevron2"/>
    <dgm:cxn modelId="{FA2B8D50-4A63-40B0-BF77-2AEC142E2A1F}" type="presParOf" srcId="{800BC1B9-3685-434F-8758-84A6BDF0AEFC}" destId="{63A73E9C-513E-40C3-82B1-81BB30073C53}" srcOrd="3" destOrd="0" presId="urn:microsoft.com/office/officeart/2005/8/layout/chevron2"/>
    <dgm:cxn modelId="{A9F29BE9-BCFC-44E6-BACB-18E8B122592B}" type="presParOf" srcId="{800BC1B9-3685-434F-8758-84A6BDF0AEFC}" destId="{C776490C-C6FF-426A-BB03-B79879F19762}" srcOrd="4" destOrd="0" presId="urn:microsoft.com/office/officeart/2005/8/layout/chevron2"/>
    <dgm:cxn modelId="{EF97146A-6973-475E-BA3D-0D2F286001A3}" type="presParOf" srcId="{C776490C-C6FF-426A-BB03-B79879F19762}" destId="{97B96FD2-76A7-46E1-BD1D-B6940B86D76E}" srcOrd="0" destOrd="0" presId="urn:microsoft.com/office/officeart/2005/8/layout/chevron2"/>
    <dgm:cxn modelId="{F5A24A79-F2B1-4225-BB36-018EC0664EA0}" type="presParOf" srcId="{C776490C-C6FF-426A-BB03-B79879F19762}" destId="{55A7C747-FA30-46F5-82FA-BBAAE609043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A34423-6674-4354-971E-93274E258368}" type="doc">
      <dgm:prSet loTypeId="urn:microsoft.com/office/officeart/2005/8/layout/chevron2" loCatId="process" qsTypeId="urn:microsoft.com/office/officeart/2005/8/quickstyle/3d2" qsCatId="3D" csTypeId="urn:microsoft.com/office/officeart/2005/8/colors/colorful3" csCatId="colorful" phldr="1"/>
      <dgm:spPr/>
      <dgm:t>
        <a:bodyPr/>
        <a:lstStyle/>
        <a:p>
          <a:endParaRPr lang="en-US"/>
        </a:p>
      </dgm:t>
    </dgm:pt>
    <dgm:pt modelId="{1D37958B-DE4B-4D0C-ADEF-2B3E77650453}">
      <dgm:prSet phldrT="[Text]" custT="1"/>
      <dgm:spPr/>
      <dgm:t>
        <a:bodyPr/>
        <a:lstStyle/>
        <a:p>
          <a:r>
            <a:rPr lang="en-US" sz="1800" dirty="0" smtClean="0">
              <a:latin typeface="Footlight MT Light" pitchFamily="18" charset="0"/>
            </a:rPr>
            <a:t>1920 &gt;</a:t>
          </a:r>
          <a:endParaRPr lang="en-US" sz="1800" dirty="0">
            <a:latin typeface="Footlight MT Light" pitchFamily="18" charset="0"/>
          </a:endParaRPr>
        </a:p>
      </dgm:t>
    </dgm:pt>
    <dgm:pt modelId="{8BEDF74F-2E3A-4574-89BE-14E2D80D49C6}" type="parTrans" cxnId="{7EA7643A-BA7F-4B9B-AE7E-48D051B1BC45}">
      <dgm:prSet/>
      <dgm:spPr/>
      <dgm:t>
        <a:bodyPr/>
        <a:lstStyle/>
        <a:p>
          <a:endParaRPr lang="en-US" sz="1800">
            <a:latin typeface="Footlight MT Light" pitchFamily="18" charset="0"/>
          </a:endParaRPr>
        </a:p>
      </dgm:t>
    </dgm:pt>
    <dgm:pt modelId="{AEE2EF14-99C9-4D27-BBAD-D3648CFCE8E3}" type="sibTrans" cxnId="{7EA7643A-BA7F-4B9B-AE7E-48D051B1BC45}">
      <dgm:prSet/>
      <dgm:spPr/>
      <dgm:t>
        <a:bodyPr/>
        <a:lstStyle/>
        <a:p>
          <a:endParaRPr lang="en-US" sz="1800">
            <a:latin typeface="Footlight MT Light" pitchFamily="18" charset="0"/>
          </a:endParaRPr>
        </a:p>
      </dgm:t>
    </dgm:pt>
    <dgm:pt modelId="{B2869BB5-B28F-4FC7-95FE-3228A0E0872A}">
      <dgm:prSet phldrT="[Text]" custT="1"/>
      <dgm:spPr/>
      <dgm:t>
        <a:bodyPr/>
        <a:lstStyle/>
        <a:p>
          <a:r>
            <a:rPr lang="en-US" sz="1800" dirty="0" smtClean="0">
              <a:latin typeface="Footlight MT Light" pitchFamily="18" charset="0"/>
            </a:rPr>
            <a:t>Production Control &amp; Management Planning</a:t>
          </a:r>
          <a:endParaRPr lang="en-US" sz="1800" dirty="0">
            <a:latin typeface="Footlight MT Light" pitchFamily="18" charset="0"/>
          </a:endParaRPr>
        </a:p>
      </dgm:t>
    </dgm:pt>
    <dgm:pt modelId="{F17E73A4-6F37-420B-B3E5-F73D8E4EF54C}" type="parTrans" cxnId="{599C0D88-CD11-4A34-B658-3FE8E05C0D4C}">
      <dgm:prSet/>
      <dgm:spPr/>
      <dgm:t>
        <a:bodyPr/>
        <a:lstStyle/>
        <a:p>
          <a:endParaRPr lang="en-US" sz="1800">
            <a:latin typeface="Footlight MT Light" pitchFamily="18" charset="0"/>
          </a:endParaRPr>
        </a:p>
      </dgm:t>
    </dgm:pt>
    <dgm:pt modelId="{BAF5455A-0590-4AD4-BE84-34F2D3521BBF}" type="sibTrans" cxnId="{599C0D88-CD11-4A34-B658-3FE8E05C0D4C}">
      <dgm:prSet/>
      <dgm:spPr/>
      <dgm:t>
        <a:bodyPr/>
        <a:lstStyle/>
        <a:p>
          <a:endParaRPr lang="en-US" sz="1800">
            <a:latin typeface="Footlight MT Light" pitchFamily="18" charset="0"/>
          </a:endParaRPr>
        </a:p>
      </dgm:t>
    </dgm:pt>
    <dgm:pt modelId="{B61F46BC-B3F8-4882-82EF-64C1C3767405}">
      <dgm:prSet phldrT="[Text]" custT="1"/>
      <dgm:spPr/>
      <dgm:t>
        <a:bodyPr/>
        <a:lstStyle/>
        <a:p>
          <a:r>
            <a:rPr lang="en-US" sz="1800" dirty="0" smtClean="0">
              <a:latin typeface="Footlight MT Light" pitchFamily="18" charset="0"/>
            </a:rPr>
            <a:t>Queuing, Wage Incentive, Management Planning</a:t>
          </a:r>
          <a:endParaRPr lang="en-US" sz="1800" dirty="0">
            <a:latin typeface="Footlight MT Light" pitchFamily="18" charset="0"/>
          </a:endParaRPr>
        </a:p>
      </dgm:t>
    </dgm:pt>
    <dgm:pt modelId="{D66CCD38-AFC3-45E2-846A-CD4ACAF77489}" type="parTrans" cxnId="{5C8502C9-D86F-493C-A584-C226817CF496}">
      <dgm:prSet/>
      <dgm:spPr/>
      <dgm:t>
        <a:bodyPr/>
        <a:lstStyle/>
        <a:p>
          <a:endParaRPr lang="en-US" sz="1800">
            <a:latin typeface="Footlight MT Light" pitchFamily="18" charset="0"/>
          </a:endParaRPr>
        </a:p>
      </dgm:t>
    </dgm:pt>
    <dgm:pt modelId="{ECF3B64C-2582-4A91-88A2-57F7AAF0A8B5}" type="sibTrans" cxnId="{5C8502C9-D86F-493C-A584-C226817CF496}">
      <dgm:prSet/>
      <dgm:spPr/>
      <dgm:t>
        <a:bodyPr/>
        <a:lstStyle/>
        <a:p>
          <a:endParaRPr lang="en-US" sz="1800">
            <a:latin typeface="Footlight MT Light" pitchFamily="18" charset="0"/>
          </a:endParaRPr>
        </a:p>
      </dgm:t>
    </dgm:pt>
    <dgm:pt modelId="{E9FBE3D4-44C8-446F-B559-EF6D6D1C47DC}">
      <dgm:prSet phldrT="[Text]" custT="1"/>
      <dgm:spPr/>
      <dgm:t>
        <a:bodyPr/>
        <a:lstStyle/>
        <a:p>
          <a:r>
            <a:rPr lang="en-US" sz="1800" dirty="0" smtClean="0">
              <a:latin typeface="Footlight MT Light" pitchFamily="18" charset="0"/>
            </a:rPr>
            <a:t>1940 &gt;</a:t>
          </a:r>
          <a:endParaRPr lang="en-US" sz="1800" dirty="0">
            <a:latin typeface="Footlight MT Light" pitchFamily="18" charset="0"/>
          </a:endParaRPr>
        </a:p>
      </dgm:t>
    </dgm:pt>
    <dgm:pt modelId="{2AA38A26-5235-4223-A0E1-44D3D0553A5B}" type="parTrans" cxnId="{B4C372A5-BC80-41D7-968F-804A9BDAB6BF}">
      <dgm:prSet/>
      <dgm:spPr/>
      <dgm:t>
        <a:bodyPr/>
        <a:lstStyle/>
        <a:p>
          <a:endParaRPr lang="en-US" sz="1800">
            <a:latin typeface="Footlight MT Light" pitchFamily="18" charset="0"/>
          </a:endParaRPr>
        </a:p>
      </dgm:t>
    </dgm:pt>
    <dgm:pt modelId="{ED2DA7C9-6DD3-4D04-B25A-A5E282A6ACFD}" type="sibTrans" cxnId="{B4C372A5-BC80-41D7-968F-804A9BDAB6BF}">
      <dgm:prSet/>
      <dgm:spPr/>
      <dgm:t>
        <a:bodyPr/>
        <a:lstStyle/>
        <a:p>
          <a:endParaRPr lang="en-US" sz="1800">
            <a:latin typeface="Footlight MT Light" pitchFamily="18" charset="0"/>
          </a:endParaRPr>
        </a:p>
      </dgm:t>
    </dgm:pt>
    <dgm:pt modelId="{BD9C077B-729F-4454-B903-99E64FFD6D92}">
      <dgm:prSet phldrT="[Text]" custT="1"/>
      <dgm:spPr/>
      <dgm:t>
        <a:bodyPr/>
        <a:lstStyle/>
        <a:p>
          <a:r>
            <a:rPr lang="en-US" sz="1800" dirty="0" smtClean="0">
              <a:latin typeface="Footlight MT Light" pitchFamily="18" charset="0"/>
            </a:rPr>
            <a:t>Tool Design, Human Factors</a:t>
          </a:r>
          <a:endParaRPr lang="en-US" sz="1800" dirty="0">
            <a:latin typeface="Footlight MT Light" pitchFamily="18" charset="0"/>
          </a:endParaRPr>
        </a:p>
      </dgm:t>
    </dgm:pt>
    <dgm:pt modelId="{35154D8C-6936-4A42-83C4-40287F9ADD80}" type="parTrans" cxnId="{B415A06B-7F51-4CDF-9492-9D7102966C51}">
      <dgm:prSet/>
      <dgm:spPr/>
      <dgm:t>
        <a:bodyPr/>
        <a:lstStyle/>
        <a:p>
          <a:endParaRPr lang="en-US" sz="1800">
            <a:latin typeface="Footlight MT Light" pitchFamily="18" charset="0"/>
          </a:endParaRPr>
        </a:p>
      </dgm:t>
    </dgm:pt>
    <dgm:pt modelId="{A2C69601-152A-45A4-8364-CFF78BEEB625}" type="sibTrans" cxnId="{B415A06B-7F51-4CDF-9492-9D7102966C51}">
      <dgm:prSet/>
      <dgm:spPr/>
      <dgm:t>
        <a:bodyPr/>
        <a:lstStyle/>
        <a:p>
          <a:endParaRPr lang="en-US" sz="1800">
            <a:latin typeface="Footlight MT Light" pitchFamily="18" charset="0"/>
          </a:endParaRPr>
        </a:p>
      </dgm:t>
    </dgm:pt>
    <dgm:pt modelId="{2BCA4E73-DF67-4375-A621-6C95F1131197}">
      <dgm:prSet phldrT="[Text]" custT="1"/>
      <dgm:spPr/>
      <dgm:t>
        <a:bodyPr/>
        <a:lstStyle/>
        <a:p>
          <a:r>
            <a:rPr lang="en-US" sz="1800" dirty="0" smtClean="0">
              <a:latin typeface="Footlight MT Light" pitchFamily="18" charset="0"/>
            </a:rPr>
            <a:t>Inventory Theory, Layout, Material Handling </a:t>
          </a:r>
          <a:endParaRPr lang="en-US" sz="1800" dirty="0">
            <a:latin typeface="Footlight MT Light" pitchFamily="18" charset="0"/>
          </a:endParaRPr>
        </a:p>
      </dgm:t>
    </dgm:pt>
    <dgm:pt modelId="{990E2CCE-D901-4EF1-A2CE-C35E26367EA8}" type="parTrans" cxnId="{FD86E989-DC3C-48AC-A1F2-E82BF8B578E2}">
      <dgm:prSet/>
      <dgm:spPr/>
      <dgm:t>
        <a:bodyPr/>
        <a:lstStyle/>
        <a:p>
          <a:endParaRPr lang="en-US" sz="1800">
            <a:latin typeface="Footlight MT Light" pitchFamily="18" charset="0"/>
          </a:endParaRPr>
        </a:p>
      </dgm:t>
    </dgm:pt>
    <dgm:pt modelId="{B93D1106-E030-4D38-BC0B-2AF29DEF12EF}" type="sibTrans" cxnId="{FD86E989-DC3C-48AC-A1F2-E82BF8B578E2}">
      <dgm:prSet/>
      <dgm:spPr/>
      <dgm:t>
        <a:bodyPr/>
        <a:lstStyle/>
        <a:p>
          <a:endParaRPr lang="en-US" sz="1800">
            <a:latin typeface="Footlight MT Light" pitchFamily="18" charset="0"/>
          </a:endParaRPr>
        </a:p>
      </dgm:t>
    </dgm:pt>
    <dgm:pt modelId="{6C8F99D8-C7EC-4D7E-835A-EE2A87C683DB}">
      <dgm:prSet phldrT="[Text]" custT="1"/>
      <dgm:spPr/>
      <dgm:t>
        <a:bodyPr/>
        <a:lstStyle/>
        <a:p>
          <a:r>
            <a:rPr lang="en-US" sz="1800" dirty="0" smtClean="0">
              <a:latin typeface="Footlight MT Light" pitchFamily="18" charset="0"/>
            </a:rPr>
            <a:t>1950 &gt;</a:t>
          </a:r>
          <a:endParaRPr lang="en-US" sz="1800" dirty="0">
            <a:latin typeface="Footlight MT Light" pitchFamily="18" charset="0"/>
          </a:endParaRPr>
        </a:p>
      </dgm:t>
    </dgm:pt>
    <dgm:pt modelId="{B396FB8A-4F3D-453B-A089-58308D1A4530}" type="parTrans" cxnId="{55A02791-373D-48D0-89B4-D1FE60BE5CB8}">
      <dgm:prSet/>
      <dgm:spPr/>
      <dgm:t>
        <a:bodyPr/>
        <a:lstStyle/>
        <a:p>
          <a:endParaRPr lang="en-US" sz="1800">
            <a:latin typeface="Footlight MT Light" pitchFamily="18" charset="0"/>
          </a:endParaRPr>
        </a:p>
      </dgm:t>
    </dgm:pt>
    <dgm:pt modelId="{5AF25B2C-4D16-45A9-A832-743DEF472575}" type="sibTrans" cxnId="{55A02791-373D-48D0-89B4-D1FE60BE5CB8}">
      <dgm:prSet/>
      <dgm:spPr/>
      <dgm:t>
        <a:bodyPr/>
        <a:lstStyle/>
        <a:p>
          <a:endParaRPr lang="en-US" sz="1800">
            <a:latin typeface="Footlight MT Light" pitchFamily="18" charset="0"/>
          </a:endParaRPr>
        </a:p>
      </dgm:t>
    </dgm:pt>
    <dgm:pt modelId="{201D3174-D148-44FD-A21B-9922251CEB83}">
      <dgm:prSet phldrT="[Text]" custT="1"/>
      <dgm:spPr/>
      <dgm:t>
        <a:bodyPr/>
        <a:lstStyle/>
        <a:p>
          <a:r>
            <a:rPr lang="en-US" sz="1800" dirty="0" smtClean="0">
              <a:latin typeface="Footlight MT Light" pitchFamily="18" charset="0"/>
            </a:rPr>
            <a:t>Computerization, Reliability</a:t>
          </a:r>
          <a:endParaRPr lang="en-US" sz="1800" dirty="0">
            <a:latin typeface="Footlight MT Light" pitchFamily="18" charset="0"/>
          </a:endParaRPr>
        </a:p>
      </dgm:t>
    </dgm:pt>
    <dgm:pt modelId="{8C5BA6C0-2F59-4976-A3A7-F15AEC8D1BB9}" type="parTrans" cxnId="{16FFE031-E17B-4C60-8544-983B4E4A81D8}">
      <dgm:prSet/>
      <dgm:spPr/>
      <dgm:t>
        <a:bodyPr/>
        <a:lstStyle/>
        <a:p>
          <a:endParaRPr lang="en-US" sz="1800">
            <a:latin typeface="Footlight MT Light" pitchFamily="18" charset="0"/>
          </a:endParaRPr>
        </a:p>
      </dgm:t>
    </dgm:pt>
    <dgm:pt modelId="{0637727E-E3F8-41CF-A6B2-CADE69BC9A36}" type="sibTrans" cxnId="{16FFE031-E17B-4C60-8544-983B4E4A81D8}">
      <dgm:prSet/>
      <dgm:spPr/>
      <dgm:t>
        <a:bodyPr/>
        <a:lstStyle/>
        <a:p>
          <a:endParaRPr lang="en-US" sz="1800">
            <a:latin typeface="Footlight MT Light" pitchFamily="18" charset="0"/>
          </a:endParaRPr>
        </a:p>
      </dgm:t>
    </dgm:pt>
    <dgm:pt modelId="{5CC1B8DE-4D48-4298-AD08-78286DAB7FBB}">
      <dgm:prSet phldrT="[Text]" custT="1"/>
      <dgm:spPr/>
      <dgm:t>
        <a:bodyPr/>
        <a:lstStyle/>
        <a:p>
          <a:r>
            <a:rPr lang="en-US" sz="1800" dirty="0" smtClean="0">
              <a:latin typeface="Footlight MT Light" pitchFamily="18" charset="0"/>
            </a:rPr>
            <a:t>Operational Research</a:t>
          </a:r>
          <a:endParaRPr lang="en-US" sz="1800" dirty="0">
            <a:latin typeface="Footlight MT Light" pitchFamily="18" charset="0"/>
          </a:endParaRPr>
        </a:p>
      </dgm:t>
    </dgm:pt>
    <dgm:pt modelId="{87D82F25-D52C-41CC-B514-4914EB8642C3}" type="parTrans" cxnId="{6EE09E60-B05A-4D38-8217-B24181BE1DD7}">
      <dgm:prSet/>
      <dgm:spPr/>
      <dgm:t>
        <a:bodyPr/>
        <a:lstStyle/>
        <a:p>
          <a:endParaRPr lang="en-US" sz="1800">
            <a:latin typeface="Footlight MT Light" pitchFamily="18" charset="0"/>
          </a:endParaRPr>
        </a:p>
      </dgm:t>
    </dgm:pt>
    <dgm:pt modelId="{F7B772D0-EAAD-4784-BF27-29DFEAD3F354}" type="sibTrans" cxnId="{6EE09E60-B05A-4D38-8217-B24181BE1DD7}">
      <dgm:prSet/>
      <dgm:spPr/>
      <dgm:t>
        <a:bodyPr/>
        <a:lstStyle/>
        <a:p>
          <a:endParaRPr lang="en-US" sz="1800">
            <a:latin typeface="Footlight MT Light" pitchFamily="18" charset="0"/>
          </a:endParaRPr>
        </a:p>
      </dgm:t>
    </dgm:pt>
    <dgm:pt modelId="{F97F9C7E-B3A9-4AE1-8077-5C9FD0648A69}">
      <dgm:prSet phldrT="[Text]" custT="1"/>
      <dgm:spPr/>
      <dgm:t>
        <a:bodyPr/>
        <a:lstStyle/>
        <a:p>
          <a:r>
            <a:rPr lang="en-US" sz="1800" dirty="0" smtClean="0">
              <a:latin typeface="Footlight MT Light" pitchFamily="18" charset="0"/>
            </a:rPr>
            <a:t>Productivity, Engineering Economy</a:t>
          </a:r>
          <a:endParaRPr lang="en-US" sz="1800" dirty="0">
            <a:latin typeface="Footlight MT Light" pitchFamily="18" charset="0"/>
          </a:endParaRPr>
        </a:p>
      </dgm:t>
    </dgm:pt>
    <dgm:pt modelId="{724ECB5F-D304-4DC1-A7DA-3E0375A93A44}" type="parTrans" cxnId="{45FEDD78-5A5A-495C-A77D-1619344903D1}">
      <dgm:prSet/>
      <dgm:spPr/>
      <dgm:t>
        <a:bodyPr/>
        <a:lstStyle/>
        <a:p>
          <a:endParaRPr lang="en-US" sz="1800">
            <a:latin typeface="Footlight MT Light" pitchFamily="18" charset="0"/>
          </a:endParaRPr>
        </a:p>
      </dgm:t>
    </dgm:pt>
    <dgm:pt modelId="{16FCEEF8-9626-446C-8B67-BD48D4DBF8AB}" type="sibTrans" cxnId="{45FEDD78-5A5A-495C-A77D-1619344903D1}">
      <dgm:prSet/>
      <dgm:spPr/>
      <dgm:t>
        <a:bodyPr/>
        <a:lstStyle/>
        <a:p>
          <a:endParaRPr lang="en-US" sz="1800">
            <a:latin typeface="Footlight MT Light" pitchFamily="18" charset="0"/>
          </a:endParaRPr>
        </a:p>
      </dgm:t>
    </dgm:pt>
    <dgm:pt modelId="{685BC683-37C9-42C5-A5E1-5807EEF78511}">
      <dgm:prSet phldrT="[Text]" custT="1"/>
      <dgm:spPr/>
      <dgm:t>
        <a:bodyPr/>
        <a:lstStyle/>
        <a:p>
          <a:r>
            <a:rPr lang="en-US" sz="1800" dirty="0" smtClean="0">
              <a:latin typeface="Footlight MT Light" pitchFamily="18" charset="0"/>
            </a:rPr>
            <a:t>Statistical Analysis, Network Techniques</a:t>
          </a:r>
          <a:endParaRPr lang="en-US" sz="1800" dirty="0">
            <a:latin typeface="Footlight MT Light" pitchFamily="18" charset="0"/>
          </a:endParaRPr>
        </a:p>
      </dgm:t>
    </dgm:pt>
    <dgm:pt modelId="{07F39F6B-2A41-49EC-A0B6-DFE16C76A084}" type="parTrans" cxnId="{94470A76-7836-4708-AA1F-964957EF30C0}">
      <dgm:prSet/>
      <dgm:spPr/>
      <dgm:t>
        <a:bodyPr/>
        <a:lstStyle/>
        <a:p>
          <a:endParaRPr lang="en-US" sz="1800">
            <a:latin typeface="Footlight MT Light" pitchFamily="18" charset="0"/>
          </a:endParaRPr>
        </a:p>
      </dgm:t>
    </dgm:pt>
    <dgm:pt modelId="{6D90C34F-28FF-461D-AE8C-CE868BC62844}" type="sibTrans" cxnId="{94470A76-7836-4708-AA1F-964957EF30C0}">
      <dgm:prSet/>
      <dgm:spPr/>
      <dgm:t>
        <a:bodyPr/>
        <a:lstStyle/>
        <a:p>
          <a:endParaRPr lang="en-US" sz="1800">
            <a:latin typeface="Footlight MT Light" pitchFamily="18" charset="0"/>
          </a:endParaRPr>
        </a:p>
      </dgm:t>
    </dgm:pt>
    <dgm:pt modelId="{084CA134-63E5-4D50-B438-EA0C562E7994}">
      <dgm:prSet phldrT="[Text]" custT="1"/>
      <dgm:spPr/>
      <dgm:t>
        <a:bodyPr/>
        <a:lstStyle/>
        <a:p>
          <a:r>
            <a:rPr lang="en-US" sz="1800" dirty="0" smtClean="0">
              <a:latin typeface="Footlight MT Light" pitchFamily="18" charset="0"/>
            </a:rPr>
            <a:t>Statistical Quality Control (SQC) – introduced by Deming &amp; Juran </a:t>
          </a:r>
          <a:endParaRPr lang="en-US" sz="1800" dirty="0">
            <a:latin typeface="Footlight MT Light" pitchFamily="18" charset="0"/>
          </a:endParaRPr>
        </a:p>
      </dgm:t>
    </dgm:pt>
    <dgm:pt modelId="{66F2DFF4-CC1C-4169-B868-36DDE3AE347E}" type="parTrans" cxnId="{9BA862FD-10D5-4D9C-9707-999DB31687DA}">
      <dgm:prSet/>
      <dgm:spPr/>
      <dgm:t>
        <a:bodyPr/>
        <a:lstStyle/>
        <a:p>
          <a:endParaRPr lang="en-US" sz="1800">
            <a:latin typeface="Footlight MT Light" pitchFamily="18" charset="0"/>
          </a:endParaRPr>
        </a:p>
      </dgm:t>
    </dgm:pt>
    <dgm:pt modelId="{E15F298E-8302-4E58-8B9E-AC9555110ECB}" type="sibTrans" cxnId="{9BA862FD-10D5-4D9C-9707-999DB31687DA}">
      <dgm:prSet/>
      <dgm:spPr/>
      <dgm:t>
        <a:bodyPr/>
        <a:lstStyle/>
        <a:p>
          <a:endParaRPr lang="en-US" sz="1800">
            <a:latin typeface="Footlight MT Light" pitchFamily="18" charset="0"/>
          </a:endParaRPr>
        </a:p>
      </dgm:t>
    </dgm:pt>
    <dgm:pt modelId="{800BC1B9-3685-434F-8758-84A6BDF0AEFC}" type="pres">
      <dgm:prSet presAssocID="{D2A34423-6674-4354-971E-93274E258368}" presName="linearFlow" presStyleCnt="0">
        <dgm:presLayoutVars>
          <dgm:dir/>
          <dgm:animLvl val="lvl"/>
          <dgm:resizeHandles val="exact"/>
        </dgm:presLayoutVars>
      </dgm:prSet>
      <dgm:spPr/>
      <dgm:t>
        <a:bodyPr/>
        <a:lstStyle/>
        <a:p>
          <a:endParaRPr lang="en-US"/>
        </a:p>
      </dgm:t>
    </dgm:pt>
    <dgm:pt modelId="{85D2138F-5616-47D7-8B56-FC0178C9EE5A}" type="pres">
      <dgm:prSet presAssocID="{1D37958B-DE4B-4D0C-ADEF-2B3E77650453}" presName="composite" presStyleCnt="0"/>
      <dgm:spPr/>
      <dgm:t>
        <a:bodyPr/>
        <a:lstStyle/>
        <a:p>
          <a:endParaRPr lang="en-US"/>
        </a:p>
      </dgm:t>
    </dgm:pt>
    <dgm:pt modelId="{E92C7F16-7E12-44B6-859B-17D6A4DE57DF}" type="pres">
      <dgm:prSet presAssocID="{1D37958B-DE4B-4D0C-ADEF-2B3E77650453}" presName="parentText" presStyleLbl="alignNode1" presStyleIdx="0" presStyleCnt="3">
        <dgm:presLayoutVars>
          <dgm:chMax val="1"/>
          <dgm:bulletEnabled val="1"/>
        </dgm:presLayoutVars>
      </dgm:prSet>
      <dgm:spPr/>
      <dgm:t>
        <a:bodyPr/>
        <a:lstStyle/>
        <a:p>
          <a:endParaRPr lang="en-US"/>
        </a:p>
      </dgm:t>
    </dgm:pt>
    <dgm:pt modelId="{37E77F30-6188-4291-9EF5-B1C5A5E4D604}" type="pres">
      <dgm:prSet presAssocID="{1D37958B-DE4B-4D0C-ADEF-2B3E77650453}" presName="descendantText" presStyleLbl="alignAcc1" presStyleIdx="0" presStyleCnt="3">
        <dgm:presLayoutVars>
          <dgm:bulletEnabled val="1"/>
        </dgm:presLayoutVars>
      </dgm:prSet>
      <dgm:spPr/>
      <dgm:t>
        <a:bodyPr/>
        <a:lstStyle/>
        <a:p>
          <a:endParaRPr lang="en-US"/>
        </a:p>
      </dgm:t>
    </dgm:pt>
    <dgm:pt modelId="{23B01320-705D-406F-9738-48219895731C}" type="pres">
      <dgm:prSet presAssocID="{AEE2EF14-99C9-4D27-BBAD-D3648CFCE8E3}" presName="sp" presStyleCnt="0"/>
      <dgm:spPr/>
      <dgm:t>
        <a:bodyPr/>
        <a:lstStyle/>
        <a:p>
          <a:endParaRPr lang="en-US"/>
        </a:p>
      </dgm:t>
    </dgm:pt>
    <dgm:pt modelId="{46EB23BC-6A9E-4099-A92E-7D25C7AAEF06}" type="pres">
      <dgm:prSet presAssocID="{E9FBE3D4-44C8-446F-B559-EF6D6D1C47DC}" presName="composite" presStyleCnt="0"/>
      <dgm:spPr/>
      <dgm:t>
        <a:bodyPr/>
        <a:lstStyle/>
        <a:p>
          <a:endParaRPr lang="en-US"/>
        </a:p>
      </dgm:t>
    </dgm:pt>
    <dgm:pt modelId="{0E7BA244-07FA-4C3F-80E8-3870E71ADFD2}" type="pres">
      <dgm:prSet presAssocID="{E9FBE3D4-44C8-446F-B559-EF6D6D1C47DC}" presName="parentText" presStyleLbl="alignNode1" presStyleIdx="1" presStyleCnt="3" custScaleY="104673">
        <dgm:presLayoutVars>
          <dgm:chMax val="1"/>
          <dgm:bulletEnabled val="1"/>
        </dgm:presLayoutVars>
      </dgm:prSet>
      <dgm:spPr/>
      <dgm:t>
        <a:bodyPr/>
        <a:lstStyle/>
        <a:p>
          <a:endParaRPr lang="en-US"/>
        </a:p>
      </dgm:t>
    </dgm:pt>
    <dgm:pt modelId="{1456A64B-F1D6-4F72-9AD3-C75C0B58735D}" type="pres">
      <dgm:prSet presAssocID="{E9FBE3D4-44C8-446F-B559-EF6D6D1C47DC}" presName="descendantText" presStyleLbl="alignAcc1" presStyleIdx="1" presStyleCnt="3" custScaleY="108532">
        <dgm:presLayoutVars>
          <dgm:bulletEnabled val="1"/>
        </dgm:presLayoutVars>
      </dgm:prSet>
      <dgm:spPr/>
      <dgm:t>
        <a:bodyPr/>
        <a:lstStyle/>
        <a:p>
          <a:endParaRPr lang="en-US"/>
        </a:p>
      </dgm:t>
    </dgm:pt>
    <dgm:pt modelId="{63A73E9C-513E-40C3-82B1-81BB30073C53}" type="pres">
      <dgm:prSet presAssocID="{ED2DA7C9-6DD3-4D04-B25A-A5E282A6ACFD}" presName="sp" presStyleCnt="0"/>
      <dgm:spPr/>
      <dgm:t>
        <a:bodyPr/>
        <a:lstStyle/>
        <a:p>
          <a:endParaRPr lang="en-US"/>
        </a:p>
      </dgm:t>
    </dgm:pt>
    <dgm:pt modelId="{C776490C-C6FF-426A-BB03-B79879F19762}" type="pres">
      <dgm:prSet presAssocID="{6C8F99D8-C7EC-4D7E-835A-EE2A87C683DB}" presName="composite" presStyleCnt="0"/>
      <dgm:spPr/>
      <dgm:t>
        <a:bodyPr/>
        <a:lstStyle/>
        <a:p>
          <a:endParaRPr lang="en-US"/>
        </a:p>
      </dgm:t>
    </dgm:pt>
    <dgm:pt modelId="{97B96FD2-76A7-46E1-BD1D-B6940B86D76E}" type="pres">
      <dgm:prSet presAssocID="{6C8F99D8-C7EC-4D7E-835A-EE2A87C683DB}" presName="parentText" presStyleLbl="alignNode1" presStyleIdx="2" presStyleCnt="3">
        <dgm:presLayoutVars>
          <dgm:chMax val="1"/>
          <dgm:bulletEnabled val="1"/>
        </dgm:presLayoutVars>
      </dgm:prSet>
      <dgm:spPr/>
      <dgm:t>
        <a:bodyPr/>
        <a:lstStyle/>
        <a:p>
          <a:endParaRPr lang="en-US"/>
        </a:p>
      </dgm:t>
    </dgm:pt>
    <dgm:pt modelId="{55A7C747-FA30-46F5-82FA-BBAAE6090433}" type="pres">
      <dgm:prSet presAssocID="{6C8F99D8-C7EC-4D7E-835A-EE2A87C683DB}" presName="descendantText" presStyleLbl="alignAcc1" presStyleIdx="2" presStyleCnt="3">
        <dgm:presLayoutVars>
          <dgm:bulletEnabled val="1"/>
        </dgm:presLayoutVars>
      </dgm:prSet>
      <dgm:spPr/>
      <dgm:t>
        <a:bodyPr/>
        <a:lstStyle/>
        <a:p>
          <a:endParaRPr lang="en-US"/>
        </a:p>
      </dgm:t>
    </dgm:pt>
  </dgm:ptLst>
  <dgm:cxnLst>
    <dgm:cxn modelId="{8D91F119-8842-43BE-B8C7-358430087214}" type="presOf" srcId="{B61F46BC-B3F8-4882-82EF-64C1C3767405}" destId="{37E77F30-6188-4291-9EF5-B1C5A5E4D604}" srcOrd="0" destOrd="1" presId="urn:microsoft.com/office/officeart/2005/8/layout/chevron2"/>
    <dgm:cxn modelId="{B415A06B-7F51-4CDF-9492-9D7102966C51}" srcId="{E9FBE3D4-44C8-446F-B559-EF6D6D1C47DC}" destId="{BD9C077B-729F-4454-B903-99E64FFD6D92}" srcOrd="0" destOrd="0" parTransId="{35154D8C-6936-4A42-83C4-40287F9ADD80}" sibTransId="{A2C69601-152A-45A4-8364-CFF78BEEB625}"/>
    <dgm:cxn modelId="{D61E1CBD-B353-4F99-AAFB-9A6B73155B64}" type="presOf" srcId="{E9FBE3D4-44C8-446F-B559-EF6D6D1C47DC}" destId="{0E7BA244-07FA-4C3F-80E8-3870E71ADFD2}" srcOrd="0" destOrd="0" presId="urn:microsoft.com/office/officeart/2005/8/layout/chevron2"/>
    <dgm:cxn modelId="{6EE09E60-B05A-4D38-8217-B24181BE1DD7}" srcId="{6C8F99D8-C7EC-4D7E-835A-EE2A87C683DB}" destId="{5CC1B8DE-4D48-4298-AD08-78286DAB7FBB}" srcOrd="1" destOrd="0" parTransId="{87D82F25-D52C-41CC-B514-4914EB8642C3}" sibTransId="{F7B772D0-EAAD-4784-BF27-29DFEAD3F354}"/>
    <dgm:cxn modelId="{1CAD7FDC-3E7D-4C70-9FE6-595F6FF49BDC}" type="presOf" srcId="{D2A34423-6674-4354-971E-93274E258368}" destId="{800BC1B9-3685-434F-8758-84A6BDF0AEFC}" srcOrd="0" destOrd="0" presId="urn:microsoft.com/office/officeart/2005/8/layout/chevron2"/>
    <dgm:cxn modelId="{AD97BEFA-486D-4F5E-91BA-C9E4A4839651}" type="presOf" srcId="{685BC683-37C9-42C5-A5E1-5807EEF78511}" destId="{55A7C747-FA30-46F5-82FA-BBAAE6090433}" srcOrd="0" destOrd="2" presId="urn:microsoft.com/office/officeart/2005/8/layout/chevron2"/>
    <dgm:cxn modelId="{94470A76-7836-4708-AA1F-964957EF30C0}" srcId="{6C8F99D8-C7EC-4D7E-835A-EE2A87C683DB}" destId="{685BC683-37C9-42C5-A5E1-5807EEF78511}" srcOrd="2" destOrd="0" parTransId="{07F39F6B-2A41-49EC-A0B6-DFE16C76A084}" sibTransId="{6D90C34F-28FF-461D-AE8C-CE868BC62844}"/>
    <dgm:cxn modelId="{45FEDD78-5A5A-495C-A77D-1619344903D1}" srcId="{E9FBE3D4-44C8-446F-B559-EF6D6D1C47DC}" destId="{F97F9C7E-B3A9-4AE1-8077-5C9FD0648A69}" srcOrd="1" destOrd="0" parTransId="{724ECB5F-D304-4DC1-A7DA-3E0375A93A44}" sibTransId="{16FCEEF8-9626-446C-8B67-BD48D4DBF8AB}"/>
    <dgm:cxn modelId="{7EA7643A-BA7F-4B9B-AE7E-48D051B1BC45}" srcId="{D2A34423-6674-4354-971E-93274E258368}" destId="{1D37958B-DE4B-4D0C-ADEF-2B3E77650453}" srcOrd="0" destOrd="0" parTransId="{8BEDF74F-2E3A-4574-89BE-14E2D80D49C6}" sibTransId="{AEE2EF14-99C9-4D27-BBAD-D3648CFCE8E3}"/>
    <dgm:cxn modelId="{9BA862FD-10D5-4D9C-9707-999DB31687DA}" srcId="{1D37958B-DE4B-4D0C-ADEF-2B3E77650453}" destId="{084CA134-63E5-4D50-B438-EA0C562E7994}" srcOrd="2" destOrd="0" parTransId="{66F2DFF4-CC1C-4169-B868-36DDE3AE347E}" sibTransId="{E15F298E-8302-4E58-8B9E-AC9555110ECB}"/>
    <dgm:cxn modelId="{5EF1BB86-0A5F-4B7D-9CD3-5FE60BDF1229}" type="presOf" srcId="{5CC1B8DE-4D48-4298-AD08-78286DAB7FBB}" destId="{55A7C747-FA30-46F5-82FA-BBAAE6090433}" srcOrd="0" destOrd="1" presId="urn:microsoft.com/office/officeart/2005/8/layout/chevron2"/>
    <dgm:cxn modelId="{16FFE031-E17B-4C60-8544-983B4E4A81D8}" srcId="{6C8F99D8-C7EC-4D7E-835A-EE2A87C683DB}" destId="{201D3174-D148-44FD-A21B-9922251CEB83}" srcOrd="0" destOrd="0" parTransId="{8C5BA6C0-2F59-4976-A3A7-F15AEC8D1BB9}" sibTransId="{0637727E-E3F8-41CF-A6B2-CADE69BC9A36}"/>
    <dgm:cxn modelId="{5879FBC2-1D09-4099-A418-59787B3EEBDD}" type="presOf" srcId="{B2869BB5-B28F-4FC7-95FE-3228A0E0872A}" destId="{37E77F30-6188-4291-9EF5-B1C5A5E4D604}" srcOrd="0" destOrd="0" presId="urn:microsoft.com/office/officeart/2005/8/layout/chevron2"/>
    <dgm:cxn modelId="{55A02791-373D-48D0-89B4-D1FE60BE5CB8}" srcId="{D2A34423-6674-4354-971E-93274E258368}" destId="{6C8F99D8-C7EC-4D7E-835A-EE2A87C683DB}" srcOrd="2" destOrd="0" parTransId="{B396FB8A-4F3D-453B-A089-58308D1A4530}" sibTransId="{5AF25B2C-4D16-45A9-A832-743DEF472575}"/>
    <dgm:cxn modelId="{A1D4BB04-12DC-4A66-88F3-725A4F43B79F}" type="presOf" srcId="{084CA134-63E5-4D50-B438-EA0C562E7994}" destId="{37E77F30-6188-4291-9EF5-B1C5A5E4D604}" srcOrd="0" destOrd="2" presId="urn:microsoft.com/office/officeart/2005/8/layout/chevron2"/>
    <dgm:cxn modelId="{D3EA4C2B-933E-4B0F-88A7-4A6845A04889}" type="presOf" srcId="{201D3174-D148-44FD-A21B-9922251CEB83}" destId="{55A7C747-FA30-46F5-82FA-BBAAE6090433}" srcOrd="0" destOrd="0" presId="urn:microsoft.com/office/officeart/2005/8/layout/chevron2"/>
    <dgm:cxn modelId="{BC61F408-DC0E-484F-95AA-DE5A525B3F9A}" type="presOf" srcId="{BD9C077B-729F-4454-B903-99E64FFD6D92}" destId="{1456A64B-F1D6-4F72-9AD3-C75C0B58735D}" srcOrd="0" destOrd="0" presId="urn:microsoft.com/office/officeart/2005/8/layout/chevron2"/>
    <dgm:cxn modelId="{5C8502C9-D86F-493C-A584-C226817CF496}" srcId="{1D37958B-DE4B-4D0C-ADEF-2B3E77650453}" destId="{B61F46BC-B3F8-4882-82EF-64C1C3767405}" srcOrd="1" destOrd="0" parTransId="{D66CCD38-AFC3-45E2-846A-CD4ACAF77489}" sibTransId="{ECF3B64C-2582-4A91-88A2-57F7AAF0A8B5}"/>
    <dgm:cxn modelId="{B4C372A5-BC80-41D7-968F-804A9BDAB6BF}" srcId="{D2A34423-6674-4354-971E-93274E258368}" destId="{E9FBE3D4-44C8-446F-B559-EF6D6D1C47DC}" srcOrd="1" destOrd="0" parTransId="{2AA38A26-5235-4223-A0E1-44D3D0553A5B}" sibTransId="{ED2DA7C9-6DD3-4D04-B25A-A5E282A6ACFD}"/>
    <dgm:cxn modelId="{599C0D88-CD11-4A34-B658-3FE8E05C0D4C}" srcId="{1D37958B-DE4B-4D0C-ADEF-2B3E77650453}" destId="{B2869BB5-B28F-4FC7-95FE-3228A0E0872A}" srcOrd="0" destOrd="0" parTransId="{F17E73A4-6F37-420B-B3E5-F73D8E4EF54C}" sibTransId="{BAF5455A-0590-4AD4-BE84-34F2D3521BBF}"/>
    <dgm:cxn modelId="{FD86E989-DC3C-48AC-A1F2-E82BF8B578E2}" srcId="{E9FBE3D4-44C8-446F-B559-EF6D6D1C47DC}" destId="{2BCA4E73-DF67-4375-A621-6C95F1131197}" srcOrd="2" destOrd="0" parTransId="{990E2CCE-D901-4EF1-A2CE-C35E26367EA8}" sibTransId="{B93D1106-E030-4D38-BC0B-2AF29DEF12EF}"/>
    <dgm:cxn modelId="{EC10C141-52CE-474E-B991-5A5B868035A3}" type="presOf" srcId="{6C8F99D8-C7EC-4D7E-835A-EE2A87C683DB}" destId="{97B96FD2-76A7-46E1-BD1D-B6940B86D76E}" srcOrd="0" destOrd="0" presId="urn:microsoft.com/office/officeart/2005/8/layout/chevron2"/>
    <dgm:cxn modelId="{5533FA0F-2004-4860-82F0-49C43B91F086}" type="presOf" srcId="{F97F9C7E-B3A9-4AE1-8077-5C9FD0648A69}" destId="{1456A64B-F1D6-4F72-9AD3-C75C0B58735D}" srcOrd="0" destOrd="1" presId="urn:microsoft.com/office/officeart/2005/8/layout/chevron2"/>
    <dgm:cxn modelId="{E29CF53C-2414-4FB5-B1E8-0D2FB43991F4}" type="presOf" srcId="{2BCA4E73-DF67-4375-A621-6C95F1131197}" destId="{1456A64B-F1D6-4F72-9AD3-C75C0B58735D}" srcOrd="0" destOrd="2" presId="urn:microsoft.com/office/officeart/2005/8/layout/chevron2"/>
    <dgm:cxn modelId="{E35255E5-E32B-4027-85ED-5A71FFB43FDA}" type="presOf" srcId="{1D37958B-DE4B-4D0C-ADEF-2B3E77650453}" destId="{E92C7F16-7E12-44B6-859B-17D6A4DE57DF}" srcOrd="0" destOrd="0" presId="urn:microsoft.com/office/officeart/2005/8/layout/chevron2"/>
    <dgm:cxn modelId="{0A1E1710-2782-4F6C-880B-54CE5F010711}" type="presParOf" srcId="{800BC1B9-3685-434F-8758-84A6BDF0AEFC}" destId="{85D2138F-5616-47D7-8B56-FC0178C9EE5A}" srcOrd="0" destOrd="0" presId="urn:microsoft.com/office/officeart/2005/8/layout/chevron2"/>
    <dgm:cxn modelId="{DEA6A69B-CF07-4703-9085-8CE50153D353}" type="presParOf" srcId="{85D2138F-5616-47D7-8B56-FC0178C9EE5A}" destId="{E92C7F16-7E12-44B6-859B-17D6A4DE57DF}" srcOrd="0" destOrd="0" presId="urn:microsoft.com/office/officeart/2005/8/layout/chevron2"/>
    <dgm:cxn modelId="{25AFC560-FAB2-445D-9C00-CF5392F77C8D}" type="presParOf" srcId="{85D2138F-5616-47D7-8B56-FC0178C9EE5A}" destId="{37E77F30-6188-4291-9EF5-B1C5A5E4D604}" srcOrd="1" destOrd="0" presId="urn:microsoft.com/office/officeart/2005/8/layout/chevron2"/>
    <dgm:cxn modelId="{5A5F8512-A4E2-4861-8A92-7A9B00E22E9C}" type="presParOf" srcId="{800BC1B9-3685-434F-8758-84A6BDF0AEFC}" destId="{23B01320-705D-406F-9738-48219895731C}" srcOrd="1" destOrd="0" presId="urn:microsoft.com/office/officeart/2005/8/layout/chevron2"/>
    <dgm:cxn modelId="{B5500D63-1989-4D6A-8168-64E5A9C2FB7D}" type="presParOf" srcId="{800BC1B9-3685-434F-8758-84A6BDF0AEFC}" destId="{46EB23BC-6A9E-4099-A92E-7D25C7AAEF06}" srcOrd="2" destOrd="0" presId="urn:microsoft.com/office/officeart/2005/8/layout/chevron2"/>
    <dgm:cxn modelId="{508AAE14-D0A5-4942-B84C-5712ED14C64D}" type="presParOf" srcId="{46EB23BC-6A9E-4099-A92E-7D25C7AAEF06}" destId="{0E7BA244-07FA-4C3F-80E8-3870E71ADFD2}" srcOrd="0" destOrd="0" presId="urn:microsoft.com/office/officeart/2005/8/layout/chevron2"/>
    <dgm:cxn modelId="{F83E6EB7-6F90-484E-B297-CB9DB04E640B}" type="presParOf" srcId="{46EB23BC-6A9E-4099-A92E-7D25C7AAEF06}" destId="{1456A64B-F1D6-4F72-9AD3-C75C0B58735D}" srcOrd="1" destOrd="0" presId="urn:microsoft.com/office/officeart/2005/8/layout/chevron2"/>
    <dgm:cxn modelId="{29CDB20C-5CA2-4545-B2C4-3A85F92CC476}" type="presParOf" srcId="{800BC1B9-3685-434F-8758-84A6BDF0AEFC}" destId="{63A73E9C-513E-40C3-82B1-81BB30073C53}" srcOrd="3" destOrd="0" presId="urn:microsoft.com/office/officeart/2005/8/layout/chevron2"/>
    <dgm:cxn modelId="{0B92D421-1E65-472B-AC0D-94A38A6B720A}" type="presParOf" srcId="{800BC1B9-3685-434F-8758-84A6BDF0AEFC}" destId="{C776490C-C6FF-426A-BB03-B79879F19762}" srcOrd="4" destOrd="0" presId="urn:microsoft.com/office/officeart/2005/8/layout/chevron2"/>
    <dgm:cxn modelId="{59DA2D61-7987-48BD-8976-450322DEABDF}" type="presParOf" srcId="{C776490C-C6FF-426A-BB03-B79879F19762}" destId="{97B96FD2-76A7-46E1-BD1D-B6940B86D76E}" srcOrd="0" destOrd="0" presId="urn:microsoft.com/office/officeart/2005/8/layout/chevron2"/>
    <dgm:cxn modelId="{60991B2A-CC49-4452-95CB-95BEBE4FA83F}" type="presParOf" srcId="{C776490C-C6FF-426A-BB03-B79879F19762}" destId="{55A7C747-FA30-46F5-82FA-BBAAE609043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A34423-6674-4354-971E-93274E258368}" type="doc">
      <dgm:prSet loTypeId="urn:microsoft.com/office/officeart/2005/8/layout/chevron2" loCatId="process" qsTypeId="urn:microsoft.com/office/officeart/2005/8/quickstyle/3d2" qsCatId="3D" csTypeId="urn:microsoft.com/office/officeart/2005/8/colors/colorful5" csCatId="colorful" phldr="1"/>
      <dgm:spPr/>
      <dgm:t>
        <a:bodyPr/>
        <a:lstStyle/>
        <a:p>
          <a:endParaRPr lang="en-US"/>
        </a:p>
      </dgm:t>
    </dgm:pt>
    <dgm:pt modelId="{1D37958B-DE4B-4D0C-ADEF-2B3E77650453}">
      <dgm:prSet phldrT="[Text]" custT="1"/>
      <dgm:spPr/>
      <dgm:t>
        <a:bodyPr/>
        <a:lstStyle/>
        <a:p>
          <a:r>
            <a:rPr lang="en-US" sz="1800" dirty="0" smtClean="0">
              <a:latin typeface="Footlight MT Light" pitchFamily="18" charset="0"/>
            </a:rPr>
            <a:t>1960 &gt;</a:t>
          </a:r>
          <a:endParaRPr lang="en-US" sz="1800" dirty="0">
            <a:latin typeface="Footlight MT Light" pitchFamily="18" charset="0"/>
          </a:endParaRPr>
        </a:p>
      </dgm:t>
    </dgm:pt>
    <dgm:pt modelId="{8BEDF74F-2E3A-4574-89BE-14E2D80D49C6}" type="parTrans" cxnId="{7EA7643A-BA7F-4B9B-AE7E-48D051B1BC45}">
      <dgm:prSet/>
      <dgm:spPr/>
      <dgm:t>
        <a:bodyPr/>
        <a:lstStyle/>
        <a:p>
          <a:endParaRPr lang="en-US" sz="1800">
            <a:latin typeface="Footlight MT Light" pitchFamily="18" charset="0"/>
          </a:endParaRPr>
        </a:p>
      </dgm:t>
    </dgm:pt>
    <dgm:pt modelId="{AEE2EF14-99C9-4D27-BBAD-D3648CFCE8E3}" type="sibTrans" cxnId="{7EA7643A-BA7F-4B9B-AE7E-48D051B1BC45}">
      <dgm:prSet/>
      <dgm:spPr/>
      <dgm:t>
        <a:bodyPr/>
        <a:lstStyle/>
        <a:p>
          <a:endParaRPr lang="en-US" sz="1800">
            <a:latin typeface="Footlight MT Light" pitchFamily="18" charset="0"/>
          </a:endParaRPr>
        </a:p>
      </dgm:t>
    </dgm:pt>
    <dgm:pt modelId="{B2869BB5-B28F-4FC7-95FE-3228A0E0872A}">
      <dgm:prSet phldrT="[Text]" custT="1"/>
      <dgm:spPr/>
      <dgm:t>
        <a:bodyPr/>
        <a:lstStyle/>
        <a:p>
          <a:r>
            <a:rPr lang="en-US" sz="1800" dirty="0" smtClean="0">
              <a:latin typeface="Footlight MT Light" pitchFamily="18" charset="0"/>
            </a:rPr>
            <a:t>Automation, System Design, Teleprocessing</a:t>
          </a:r>
          <a:endParaRPr lang="en-US" sz="1800" dirty="0">
            <a:latin typeface="Footlight MT Light" pitchFamily="18" charset="0"/>
          </a:endParaRPr>
        </a:p>
      </dgm:t>
    </dgm:pt>
    <dgm:pt modelId="{F17E73A4-6F37-420B-B3E5-F73D8E4EF54C}" type="parTrans" cxnId="{599C0D88-CD11-4A34-B658-3FE8E05C0D4C}">
      <dgm:prSet/>
      <dgm:spPr/>
      <dgm:t>
        <a:bodyPr/>
        <a:lstStyle/>
        <a:p>
          <a:endParaRPr lang="en-US" sz="1800">
            <a:latin typeface="Footlight MT Light" pitchFamily="18" charset="0"/>
          </a:endParaRPr>
        </a:p>
      </dgm:t>
    </dgm:pt>
    <dgm:pt modelId="{BAF5455A-0590-4AD4-BE84-34F2D3521BBF}" type="sibTrans" cxnId="{599C0D88-CD11-4A34-B658-3FE8E05C0D4C}">
      <dgm:prSet/>
      <dgm:spPr/>
      <dgm:t>
        <a:bodyPr/>
        <a:lstStyle/>
        <a:p>
          <a:endParaRPr lang="en-US" sz="1800">
            <a:latin typeface="Footlight MT Light" pitchFamily="18" charset="0"/>
          </a:endParaRPr>
        </a:p>
      </dgm:t>
    </dgm:pt>
    <dgm:pt modelId="{B61F46BC-B3F8-4882-82EF-64C1C3767405}">
      <dgm:prSet phldrT="[Text]" custT="1"/>
      <dgm:spPr/>
      <dgm:t>
        <a:bodyPr/>
        <a:lstStyle/>
        <a:p>
          <a:r>
            <a:rPr lang="en-US" sz="1800" dirty="0" smtClean="0">
              <a:latin typeface="Footlight MT Light" pitchFamily="18" charset="0"/>
            </a:rPr>
            <a:t>Information Systems, Decision Theory, Simulation</a:t>
          </a:r>
          <a:endParaRPr lang="en-US" sz="1800" dirty="0">
            <a:latin typeface="Footlight MT Light" pitchFamily="18" charset="0"/>
          </a:endParaRPr>
        </a:p>
      </dgm:t>
    </dgm:pt>
    <dgm:pt modelId="{D66CCD38-AFC3-45E2-846A-CD4ACAF77489}" type="parTrans" cxnId="{5C8502C9-D86F-493C-A584-C226817CF496}">
      <dgm:prSet/>
      <dgm:spPr/>
      <dgm:t>
        <a:bodyPr/>
        <a:lstStyle/>
        <a:p>
          <a:endParaRPr lang="en-US" sz="1800">
            <a:latin typeface="Footlight MT Light" pitchFamily="18" charset="0"/>
          </a:endParaRPr>
        </a:p>
      </dgm:t>
    </dgm:pt>
    <dgm:pt modelId="{ECF3B64C-2582-4A91-88A2-57F7AAF0A8B5}" type="sibTrans" cxnId="{5C8502C9-D86F-493C-A584-C226817CF496}">
      <dgm:prSet/>
      <dgm:spPr/>
      <dgm:t>
        <a:bodyPr/>
        <a:lstStyle/>
        <a:p>
          <a:endParaRPr lang="en-US" sz="1800">
            <a:latin typeface="Footlight MT Light" pitchFamily="18" charset="0"/>
          </a:endParaRPr>
        </a:p>
      </dgm:t>
    </dgm:pt>
    <dgm:pt modelId="{E9FBE3D4-44C8-446F-B559-EF6D6D1C47DC}">
      <dgm:prSet phldrT="[Text]" custT="1"/>
      <dgm:spPr/>
      <dgm:t>
        <a:bodyPr/>
        <a:lstStyle/>
        <a:p>
          <a:r>
            <a:rPr lang="en-US" sz="1800" dirty="0" smtClean="0">
              <a:latin typeface="Footlight MT Light" pitchFamily="18" charset="0"/>
            </a:rPr>
            <a:t>1970 &gt;</a:t>
          </a:r>
          <a:endParaRPr lang="en-US" sz="1800" dirty="0">
            <a:latin typeface="Footlight MT Light" pitchFamily="18" charset="0"/>
          </a:endParaRPr>
        </a:p>
      </dgm:t>
    </dgm:pt>
    <dgm:pt modelId="{2AA38A26-5235-4223-A0E1-44D3D0553A5B}" type="parTrans" cxnId="{B4C372A5-BC80-41D7-968F-804A9BDAB6BF}">
      <dgm:prSet/>
      <dgm:spPr/>
      <dgm:t>
        <a:bodyPr/>
        <a:lstStyle/>
        <a:p>
          <a:endParaRPr lang="en-US" sz="1800">
            <a:latin typeface="Footlight MT Light" pitchFamily="18" charset="0"/>
          </a:endParaRPr>
        </a:p>
      </dgm:t>
    </dgm:pt>
    <dgm:pt modelId="{ED2DA7C9-6DD3-4D04-B25A-A5E282A6ACFD}" type="sibTrans" cxnId="{B4C372A5-BC80-41D7-968F-804A9BDAB6BF}">
      <dgm:prSet/>
      <dgm:spPr/>
      <dgm:t>
        <a:bodyPr/>
        <a:lstStyle/>
        <a:p>
          <a:endParaRPr lang="en-US" sz="1800">
            <a:latin typeface="Footlight MT Light" pitchFamily="18" charset="0"/>
          </a:endParaRPr>
        </a:p>
      </dgm:t>
    </dgm:pt>
    <dgm:pt modelId="{BD9C077B-729F-4454-B903-99E64FFD6D92}">
      <dgm:prSet phldrT="[Text]" custT="1"/>
      <dgm:spPr/>
      <dgm:t>
        <a:bodyPr/>
        <a:lstStyle/>
        <a:p>
          <a:r>
            <a:rPr lang="en-US" sz="1800" dirty="0" smtClean="0">
              <a:latin typeface="Footlight MT Light" pitchFamily="18" charset="0"/>
            </a:rPr>
            <a:t>Control Theory, Large Scale System</a:t>
          </a:r>
          <a:endParaRPr lang="en-US" sz="1800" dirty="0">
            <a:latin typeface="Footlight MT Light" pitchFamily="18" charset="0"/>
          </a:endParaRPr>
        </a:p>
      </dgm:t>
    </dgm:pt>
    <dgm:pt modelId="{35154D8C-6936-4A42-83C4-40287F9ADD80}" type="parTrans" cxnId="{B415A06B-7F51-4CDF-9492-9D7102966C51}">
      <dgm:prSet/>
      <dgm:spPr/>
      <dgm:t>
        <a:bodyPr/>
        <a:lstStyle/>
        <a:p>
          <a:endParaRPr lang="en-US" sz="1800">
            <a:latin typeface="Footlight MT Light" pitchFamily="18" charset="0"/>
          </a:endParaRPr>
        </a:p>
      </dgm:t>
    </dgm:pt>
    <dgm:pt modelId="{A2C69601-152A-45A4-8364-CFF78BEEB625}" type="sibTrans" cxnId="{B415A06B-7F51-4CDF-9492-9D7102966C51}">
      <dgm:prSet/>
      <dgm:spPr/>
      <dgm:t>
        <a:bodyPr/>
        <a:lstStyle/>
        <a:p>
          <a:endParaRPr lang="en-US" sz="1800">
            <a:latin typeface="Footlight MT Light" pitchFamily="18" charset="0"/>
          </a:endParaRPr>
        </a:p>
      </dgm:t>
    </dgm:pt>
    <dgm:pt modelId="{2BCA4E73-DF67-4375-A621-6C95F1131197}">
      <dgm:prSet phldrT="[Text]" custT="1"/>
      <dgm:spPr/>
      <dgm:t>
        <a:bodyPr/>
        <a:lstStyle/>
        <a:p>
          <a:r>
            <a:rPr lang="en-US" sz="1800" dirty="0" smtClean="0">
              <a:latin typeface="Footlight MT Light" pitchFamily="18" charset="0"/>
            </a:rPr>
            <a:t>Behavioral Theory, Personal Computers </a:t>
          </a:r>
          <a:endParaRPr lang="en-US" sz="1800" dirty="0">
            <a:latin typeface="Footlight MT Light" pitchFamily="18" charset="0"/>
          </a:endParaRPr>
        </a:p>
      </dgm:t>
    </dgm:pt>
    <dgm:pt modelId="{990E2CCE-D901-4EF1-A2CE-C35E26367EA8}" type="parTrans" cxnId="{FD86E989-DC3C-48AC-A1F2-E82BF8B578E2}">
      <dgm:prSet/>
      <dgm:spPr/>
      <dgm:t>
        <a:bodyPr/>
        <a:lstStyle/>
        <a:p>
          <a:endParaRPr lang="en-US" sz="1800">
            <a:latin typeface="Footlight MT Light" pitchFamily="18" charset="0"/>
          </a:endParaRPr>
        </a:p>
      </dgm:t>
    </dgm:pt>
    <dgm:pt modelId="{B93D1106-E030-4D38-BC0B-2AF29DEF12EF}" type="sibTrans" cxnId="{FD86E989-DC3C-48AC-A1F2-E82BF8B578E2}">
      <dgm:prSet/>
      <dgm:spPr/>
      <dgm:t>
        <a:bodyPr/>
        <a:lstStyle/>
        <a:p>
          <a:endParaRPr lang="en-US" sz="1800">
            <a:latin typeface="Footlight MT Light" pitchFamily="18" charset="0"/>
          </a:endParaRPr>
        </a:p>
      </dgm:t>
    </dgm:pt>
    <dgm:pt modelId="{6C8F99D8-C7EC-4D7E-835A-EE2A87C683DB}">
      <dgm:prSet phldrT="[Text]" custT="1"/>
      <dgm:spPr/>
      <dgm:t>
        <a:bodyPr/>
        <a:lstStyle/>
        <a:p>
          <a:r>
            <a:rPr lang="en-US" sz="1800" dirty="0" smtClean="0">
              <a:latin typeface="Footlight MT Light" pitchFamily="18" charset="0"/>
            </a:rPr>
            <a:t>1980 &gt;</a:t>
          </a:r>
          <a:endParaRPr lang="en-US" sz="1800" dirty="0">
            <a:latin typeface="Footlight MT Light" pitchFamily="18" charset="0"/>
          </a:endParaRPr>
        </a:p>
      </dgm:t>
    </dgm:pt>
    <dgm:pt modelId="{B396FB8A-4F3D-453B-A089-58308D1A4530}" type="parTrans" cxnId="{55A02791-373D-48D0-89B4-D1FE60BE5CB8}">
      <dgm:prSet/>
      <dgm:spPr/>
      <dgm:t>
        <a:bodyPr/>
        <a:lstStyle/>
        <a:p>
          <a:endParaRPr lang="en-US" sz="1800">
            <a:latin typeface="Footlight MT Light" pitchFamily="18" charset="0"/>
          </a:endParaRPr>
        </a:p>
      </dgm:t>
    </dgm:pt>
    <dgm:pt modelId="{5AF25B2C-4D16-45A9-A832-743DEF472575}" type="sibTrans" cxnId="{55A02791-373D-48D0-89B4-D1FE60BE5CB8}">
      <dgm:prSet/>
      <dgm:spPr/>
      <dgm:t>
        <a:bodyPr/>
        <a:lstStyle/>
        <a:p>
          <a:endParaRPr lang="en-US" sz="1800">
            <a:latin typeface="Footlight MT Light" pitchFamily="18" charset="0"/>
          </a:endParaRPr>
        </a:p>
      </dgm:t>
    </dgm:pt>
    <dgm:pt modelId="{201D3174-D148-44FD-A21B-9922251CEB83}">
      <dgm:prSet phldrT="[Text]" custT="1"/>
      <dgm:spPr/>
      <dgm:t>
        <a:bodyPr/>
        <a:lstStyle/>
        <a:p>
          <a:r>
            <a:rPr lang="en-US" sz="1800" dirty="0" smtClean="0">
              <a:latin typeface="Footlight MT Light" pitchFamily="18" charset="0"/>
            </a:rPr>
            <a:t>Technology Revolution</a:t>
          </a:r>
          <a:endParaRPr lang="en-US" sz="1800" dirty="0">
            <a:latin typeface="Footlight MT Light" pitchFamily="18" charset="0"/>
          </a:endParaRPr>
        </a:p>
      </dgm:t>
    </dgm:pt>
    <dgm:pt modelId="{8C5BA6C0-2F59-4976-A3A7-F15AEC8D1BB9}" type="parTrans" cxnId="{16FFE031-E17B-4C60-8544-983B4E4A81D8}">
      <dgm:prSet/>
      <dgm:spPr/>
      <dgm:t>
        <a:bodyPr/>
        <a:lstStyle/>
        <a:p>
          <a:endParaRPr lang="en-US" sz="1800">
            <a:latin typeface="Footlight MT Light" pitchFamily="18" charset="0"/>
          </a:endParaRPr>
        </a:p>
      </dgm:t>
    </dgm:pt>
    <dgm:pt modelId="{0637727E-E3F8-41CF-A6B2-CADE69BC9A36}" type="sibTrans" cxnId="{16FFE031-E17B-4C60-8544-983B4E4A81D8}">
      <dgm:prSet/>
      <dgm:spPr/>
      <dgm:t>
        <a:bodyPr/>
        <a:lstStyle/>
        <a:p>
          <a:endParaRPr lang="en-US" sz="1800">
            <a:latin typeface="Footlight MT Light" pitchFamily="18" charset="0"/>
          </a:endParaRPr>
        </a:p>
      </dgm:t>
    </dgm:pt>
    <dgm:pt modelId="{F97F9C7E-B3A9-4AE1-8077-5C9FD0648A69}">
      <dgm:prSet phldrT="[Text]" custT="1"/>
      <dgm:spPr/>
      <dgm:t>
        <a:bodyPr/>
        <a:lstStyle/>
        <a:p>
          <a:r>
            <a:rPr lang="en-US" sz="1800" dirty="0" smtClean="0">
              <a:latin typeface="Footlight MT Light" pitchFamily="18" charset="0"/>
            </a:rPr>
            <a:t>Total System Design, Social System, Cybernetics</a:t>
          </a:r>
          <a:endParaRPr lang="en-US" sz="1800" dirty="0">
            <a:latin typeface="Footlight MT Light" pitchFamily="18" charset="0"/>
          </a:endParaRPr>
        </a:p>
      </dgm:t>
    </dgm:pt>
    <dgm:pt modelId="{724ECB5F-D304-4DC1-A7DA-3E0375A93A44}" type="parTrans" cxnId="{45FEDD78-5A5A-495C-A77D-1619344903D1}">
      <dgm:prSet/>
      <dgm:spPr/>
      <dgm:t>
        <a:bodyPr/>
        <a:lstStyle/>
        <a:p>
          <a:endParaRPr lang="en-US" sz="1800">
            <a:latin typeface="Footlight MT Light" pitchFamily="18" charset="0"/>
          </a:endParaRPr>
        </a:p>
      </dgm:t>
    </dgm:pt>
    <dgm:pt modelId="{16FCEEF8-9626-446C-8B67-BD48D4DBF8AB}" type="sibTrans" cxnId="{45FEDD78-5A5A-495C-A77D-1619344903D1}">
      <dgm:prSet/>
      <dgm:spPr/>
      <dgm:t>
        <a:bodyPr/>
        <a:lstStyle/>
        <a:p>
          <a:endParaRPr lang="en-US" sz="1800">
            <a:latin typeface="Footlight MT Light" pitchFamily="18" charset="0"/>
          </a:endParaRPr>
        </a:p>
      </dgm:t>
    </dgm:pt>
    <dgm:pt modelId="{084CA134-63E5-4D50-B438-EA0C562E7994}">
      <dgm:prSet phldrT="[Text]" custT="1"/>
      <dgm:spPr/>
      <dgm:t>
        <a:bodyPr/>
        <a:lstStyle/>
        <a:p>
          <a:r>
            <a:rPr lang="en-US" sz="1800" dirty="0" smtClean="0">
              <a:latin typeface="Footlight MT Light" pitchFamily="18" charset="0"/>
            </a:rPr>
            <a:t>System Engineering, Optimization Theory</a:t>
          </a:r>
          <a:endParaRPr lang="en-US" sz="1800" dirty="0">
            <a:latin typeface="Footlight MT Light" pitchFamily="18" charset="0"/>
          </a:endParaRPr>
        </a:p>
      </dgm:t>
    </dgm:pt>
    <dgm:pt modelId="{66F2DFF4-CC1C-4169-B868-36DDE3AE347E}" type="parTrans" cxnId="{9BA862FD-10D5-4D9C-9707-999DB31687DA}">
      <dgm:prSet/>
      <dgm:spPr/>
      <dgm:t>
        <a:bodyPr/>
        <a:lstStyle/>
        <a:p>
          <a:endParaRPr lang="en-US" sz="1800">
            <a:latin typeface="Footlight MT Light" pitchFamily="18" charset="0"/>
          </a:endParaRPr>
        </a:p>
      </dgm:t>
    </dgm:pt>
    <dgm:pt modelId="{E15F298E-8302-4E58-8B9E-AC9555110ECB}" type="sibTrans" cxnId="{9BA862FD-10D5-4D9C-9707-999DB31687DA}">
      <dgm:prSet/>
      <dgm:spPr/>
      <dgm:t>
        <a:bodyPr/>
        <a:lstStyle/>
        <a:p>
          <a:endParaRPr lang="en-US" sz="1800">
            <a:latin typeface="Footlight MT Light" pitchFamily="18" charset="0"/>
          </a:endParaRPr>
        </a:p>
      </dgm:t>
    </dgm:pt>
    <dgm:pt modelId="{7420D549-9EAB-4D84-8255-C9258631F875}">
      <dgm:prSet phldrT="[Text]" custT="1"/>
      <dgm:spPr/>
      <dgm:t>
        <a:bodyPr/>
        <a:lstStyle/>
        <a:p>
          <a:r>
            <a:rPr lang="en-US" sz="1800" dirty="0" smtClean="0">
              <a:latin typeface="Footlight MT Light" pitchFamily="18" charset="0"/>
            </a:rPr>
            <a:t>Management of Technology</a:t>
          </a:r>
          <a:endParaRPr lang="en-US" sz="1800" dirty="0">
            <a:latin typeface="Footlight MT Light" pitchFamily="18" charset="0"/>
          </a:endParaRPr>
        </a:p>
      </dgm:t>
    </dgm:pt>
    <dgm:pt modelId="{A88BA8AE-35E2-41FB-A811-6F12A7A3DF71}" type="parTrans" cxnId="{D23C5665-8A4A-476F-BCB9-E48131B0334A}">
      <dgm:prSet/>
      <dgm:spPr/>
      <dgm:t>
        <a:bodyPr/>
        <a:lstStyle/>
        <a:p>
          <a:endParaRPr lang="en-US" sz="1800">
            <a:latin typeface="Footlight MT Light" pitchFamily="18" charset="0"/>
          </a:endParaRPr>
        </a:p>
      </dgm:t>
    </dgm:pt>
    <dgm:pt modelId="{C3A2E697-EBE1-40C7-9A3A-24CCD5A98C20}" type="sibTrans" cxnId="{D23C5665-8A4A-476F-BCB9-E48131B0334A}">
      <dgm:prSet/>
      <dgm:spPr/>
      <dgm:t>
        <a:bodyPr/>
        <a:lstStyle/>
        <a:p>
          <a:endParaRPr lang="en-US" sz="1800">
            <a:latin typeface="Footlight MT Light" pitchFamily="18" charset="0"/>
          </a:endParaRPr>
        </a:p>
      </dgm:t>
    </dgm:pt>
    <dgm:pt modelId="{800BC1B9-3685-434F-8758-84A6BDF0AEFC}" type="pres">
      <dgm:prSet presAssocID="{D2A34423-6674-4354-971E-93274E258368}" presName="linearFlow" presStyleCnt="0">
        <dgm:presLayoutVars>
          <dgm:dir/>
          <dgm:animLvl val="lvl"/>
          <dgm:resizeHandles val="exact"/>
        </dgm:presLayoutVars>
      </dgm:prSet>
      <dgm:spPr/>
      <dgm:t>
        <a:bodyPr/>
        <a:lstStyle/>
        <a:p>
          <a:endParaRPr lang="en-US"/>
        </a:p>
      </dgm:t>
    </dgm:pt>
    <dgm:pt modelId="{85D2138F-5616-47D7-8B56-FC0178C9EE5A}" type="pres">
      <dgm:prSet presAssocID="{1D37958B-DE4B-4D0C-ADEF-2B3E77650453}" presName="composite" presStyleCnt="0"/>
      <dgm:spPr/>
      <dgm:t>
        <a:bodyPr/>
        <a:lstStyle/>
        <a:p>
          <a:endParaRPr lang="en-US"/>
        </a:p>
      </dgm:t>
    </dgm:pt>
    <dgm:pt modelId="{E92C7F16-7E12-44B6-859B-17D6A4DE57DF}" type="pres">
      <dgm:prSet presAssocID="{1D37958B-DE4B-4D0C-ADEF-2B3E77650453}" presName="parentText" presStyleLbl="alignNode1" presStyleIdx="0" presStyleCnt="3">
        <dgm:presLayoutVars>
          <dgm:chMax val="1"/>
          <dgm:bulletEnabled val="1"/>
        </dgm:presLayoutVars>
      </dgm:prSet>
      <dgm:spPr/>
      <dgm:t>
        <a:bodyPr/>
        <a:lstStyle/>
        <a:p>
          <a:endParaRPr lang="en-US"/>
        </a:p>
      </dgm:t>
    </dgm:pt>
    <dgm:pt modelId="{37E77F30-6188-4291-9EF5-B1C5A5E4D604}" type="pres">
      <dgm:prSet presAssocID="{1D37958B-DE4B-4D0C-ADEF-2B3E77650453}" presName="descendantText" presStyleLbl="alignAcc1" presStyleIdx="0" presStyleCnt="3">
        <dgm:presLayoutVars>
          <dgm:bulletEnabled val="1"/>
        </dgm:presLayoutVars>
      </dgm:prSet>
      <dgm:spPr/>
      <dgm:t>
        <a:bodyPr/>
        <a:lstStyle/>
        <a:p>
          <a:endParaRPr lang="en-US"/>
        </a:p>
      </dgm:t>
    </dgm:pt>
    <dgm:pt modelId="{23B01320-705D-406F-9738-48219895731C}" type="pres">
      <dgm:prSet presAssocID="{AEE2EF14-99C9-4D27-BBAD-D3648CFCE8E3}" presName="sp" presStyleCnt="0"/>
      <dgm:spPr/>
      <dgm:t>
        <a:bodyPr/>
        <a:lstStyle/>
        <a:p>
          <a:endParaRPr lang="en-US"/>
        </a:p>
      </dgm:t>
    </dgm:pt>
    <dgm:pt modelId="{46EB23BC-6A9E-4099-A92E-7D25C7AAEF06}" type="pres">
      <dgm:prSet presAssocID="{E9FBE3D4-44C8-446F-B559-EF6D6D1C47DC}" presName="composite" presStyleCnt="0"/>
      <dgm:spPr/>
      <dgm:t>
        <a:bodyPr/>
        <a:lstStyle/>
        <a:p>
          <a:endParaRPr lang="en-US"/>
        </a:p>
      </dgm:t>
    </dgm:pt>
    <dgm:pt modelId="{0E7BA244-07FA-4C3F-80E8-3870E71ADFD2}" type="pres">
      <dgm:prSet presAssocID="{E9FBE3D4-44C8-446F-B559-EF6D6D1C47DC}" presName="parentText" presStyleLbl="alignNode1" presStyleIdx="1" presStyleCnt="3" custScaleY="98143">
        <dgm:presLayoutVars>
          <dgm:chMax val="1"/>
          <dgm:bulletEnabled val="1"/>
        </dgm:presLayoutVars>
      </dgm:prSet>
      <dgm:spPr/>
      <dgm:t>
        <a:bodyPr/>
        <a:lstStyle/>
        <a:p>
          <a:endParaRPr lang="en-US"/>
        </a:p>
      </dgm:t>
    </dgm:pt>
    <dgm:pt modelId="{1456A64B-F1D6-4F72-9AD3-C75C0B58735D}" type="pres">
      <dgm:prSet presAssocID="{E9FBE3D4-44C8-446F-B559-EF6D6D1C47DC}" presName="descendantText" presStyleLbl="alignAcc1" presStyleIdx="1" presStyleCnt="3" custScaleY="97533">
        <dgm:presLayoutVars>
          <dgm:bulletEnabled val="1"/>
        </dgm:presLayoutVars>
      </dgm:prSet>
      <dgm:spPr/>
      <dgm:t>
        <a:bodyPr/>
        <a:lstStyle/>
        <a:p>
          <a:endParaRPr lang="en-US"/>
        </a:p>
      </dgm:t>
    </dgm:pt>
    <dgm:pt modelId="{63A73E9C-513E-40C3-82B1-81BB30073C53}" type="pres">
      <dgm:prSet presAssocID="{ED2DA7C9-6DD3-4D04-B25A-A5E282A6ACFD}" presName="sp" presStyleCnt="0"/>
      <dgm:spPr/>
      <dgm:t>
        <a:bodyPr/>
        <a:lstStyle/>
        <a:p>
          <a:endParaRPr lang="en-US"/>
        </a:p>
      </dgm:t>
    </dgm:pt>
    <dgm:pt modelId="{C776490C-C6FF-426A-BB03-B79879F19762}" type="pres">
      <dgm:prSet presAssocID="{6C8F99D8-C7EC-4D7E-835A-EE2A87C683DB}" presName="composite" presStyleCnt="0"/>
      <dgm:spPr/>
      <dgm:t>
        <a:bodyPr/>
        <a:lstStyle/>
        <a:p>
          <a:endParaRPr lang="en-US"/>
        </a:p>
      </dgm:t>
    </dgm:pt>
    <dgm:pt modelId="{97B96FD2-76A7-46E1-BD1D-B6940B86D76E}" type="pres">
      <dgm:prSet presAssocID="{6C8F99D8-C7EC-4D7E-835A-EE2A87C683DB}" presName="parentText" presStyleLbl="alignNode1" presStyleIdx="2" presStyleCnt="3">
        <dgm:presLayoutVars>
          <dgm:chMax val="1"/>
          <dgm:bulletEnabled val="1"/>
        </dgm:presLayoutVars>
      </dgm:prSet>
      <dgm:spPr/>
      <dgm:t>
        <a:bodyPr/>
        <a:lstStyle/>
        <a:p>
          <a:endParaRPr lang="en-US"/>
        </a:p>
      </dgm:t>
    </dgm:pt>
    <dgm:pt modelId="{55A7C747-FA30-46F5-82FA-BBAAE6090433}" type="pres">
      <dgm:prSet presAssocID="{6C8F99D8-C7EC-4D7E-835A-EE2A87C683DB}" presName="descendantText" presStyleLbl="alignAcc1" presStyleIdx="2" presStyleCnt="3">
        <dgm:presLayoutVars>
          <dgm:bulletEnabled val="1"/>
        </dgm:presLayoutVars>
      </dgm:prSet>
      <dgm:spPr/>
      <dgm:t>
        <a:bodyPr/>
        <a:lstStyle/>
        <a:p>
          <a:endParaRPr lang="en-US"/>
        </a:p>
      </dgm:t>
    </dgm:pt>
  </dgm:ptLst>
  <dgm:cxnLst>
    <dgm:cxn modelId="{954C4E15-39B3-4E75-8AF0-34DFBD181F9B}" type="presOf" srcId="{E9FBE3D4-44C8-446F-B559-EF6D6D1C47DC}" destId="{0E7BA244-07FA-4C3F-80E8-3870E71ADFD2}" srcOrd="0" destOrd="0" presId="urn:microsoft.com/office/officeart/2005/8/layout/chevron2"/>
    <dgm:cxn modelId="{B415A06B-7F51-4CDF-9492-9D7102966C51}" srcId="{E9FBE3D4-44C8-446F-B559-EF6D6D1C47DC}" destId="{BD9C077B-729F-4454-B903-99E64FFD6D92}" srcOrd="0" destOrd="0" parTransId="{35154D8C-6936-4A42-83C4-40287F9ADD80}" sibTransId="{A2C69601-152A-45A4-8364-CFF78BEEB625}"/>
    <dgm:cxn modelId="{850A958F-595D-4BBD-BF2D-374EBA32C71C}" type="presOf" srcId="{201D3174-D148-44FD-A21B-9922251CEB83}" destId="{55A7C747-FA30-46F5-82FA-BBAAE6090433}" srcOrd="0" destOrd="0" presId="urn:microsoft.com/office/officeart/2005/8/layout/chevron2"/>
    <dgm:cxn modelId="{0A519AD5-C46D-40D9-BB4E-77CE4BF9027B}" type="presOf" srcId="{B61F46BC-B3F8-4882-82EF-64C1C3767405}" destId="{37E77F30-6188-4291-9EF5-B1C5A5E4D604}" srcOrd="0" destOrd="1" presId="urn:microsoft.com/office/officeart/2005/8/layout/chevron2"/>
    <dgm:cxn modelId="{45FEDD78-5A5A-495C-A77D-1619344903D1}" srcId="{E9FBE3D4-44C8-446F-B559-EF6D6D1C47DC}" destId="{F97F9C7E-B3A9-4AE1-8077-5C9FD0648A69}" srcOrd="1" destOrd="0" parTransId="{724ECB5F-D304-4DC1-A7DA-3E0375A93A44}" sibTransId="{16FCEEF8-9626-446C-8B67-BD48D4DBF8AB}"/>
    <dgm:cxn modelId="{C1D99D63-EB10-4AA6-BACC-329B71469022}" type="presOf" srcId="{7420D549-9EAB-4D84-8255-C9258631F875}" destId="{55A7C747-FA30-46F5-82FA-BBAAE6090433}" srcOrd="0" destOrd="1" presId="urn:microsoft.com/office/officeart/2005/8/layout/chevron2"/>
    <dgm:cxn modelId="{7EA7643A-BA7F-4B9B-AE7E-48D051B1BC45}" srcId="{D2A34423-6674-4354-971E-93274E258368}" destId="{1D37958B-DE4B-4D0C-ADEF-2B3E77650453}" srcOrd="0" destOrd="0" parTransId="{8BEDF74F-2E3A-4574-89BE-14E2D80D49C6}" sibTransId="{AEE2EF14-99C9-4D27-BBAD-D3648CFCE8E3}"/>
    <dgm:cxn modelId="{9BA862FD-10D5-4D9C-9707-999DB31687DA}" srcId="{1D37958B-DE4B-4D0C-ADEF-2B3E77650453}" destId="{084CA134-63E5-4D50-B438-EA0C562E7994}" srcOrd="2" destOrd="0" parTransId="{66F2DFF4-CC1C-4169-B868-36DDE3AE347E}" sibTransId="{E15F298E-8302-4E58-8B9E-AC9555110ECB}"/>
    <dgm:cxn modelId="{ED14AFB3-3815-4F58-88B1-293F79B8A57A}" type="presOf" srcId="{F97F9C7E-B3A9-4AE1-8077-5C9FD0648A69}" destId="{1456A64B-F1D6-4F72-9AD3-C75C0B58735D}" srcOrd="0" destOrd="1" presId="urn:microsoft.com/office/officeart/2005/8/layout/chevron2"/>
    <dgm:cxn modelId="{16FFE031-E17B-4C60-8544-983B4E4A81D8}" srcId="{6C8F99D8-C7EC-4D7E-835A-EE2A87C683DB}" destId="{201D3174-D148-44FD-A21B-9922251CEB83}" srcOrd="0" destOrd="0" parTransId="{8C5BA6C0-2F59-4976-A3A7-F15AEC8D1BB9}" sibTransId="{0637727E-E3F8-41CF-A6B2-CADE69BC9A36}"/>
    <dgm:cxn modelId="{692E6D43-BA52-43F8-855E-5EF7573F2518}" type="presOf" srcId="{6C8F99D8-C7EC-4D7E-835A-EE2A87C683DB}" destId="{97B96FD2-76A7-46E1-BD1D-B6940B86D76E}" srcOrd="0" destOrd="0" presId="urn:microsoft.com/office/officeart/2005/8/layout/chevron2"/>
    <dgm:cxn modelId="{55A02791-373D-48D0-89B4-D1FE60BE5CB8}" srcId="{D2A34423-6674-4354-971E-93274E258368}" destId="{6C8F99D8-C7EC-4D7E-835A-EE2A87C683DB}" srcOrd="2" destOrd="0" parTransId="{B396FB8A-4F3D-453B-A089-58308D1A4530}" sibTransId="{5AF25B2C-4D16-45A9-A832-743DEF472575}"/>
    <dgm:cxn modelId="{B12FE484-2225-4341-AC50-38FC9FFB4B9F}" type="presOf" srcId="{2BCA4E73-DF67-4375-A621-6C95F1131197}" destId="{1456A64B-F1D6-4F72-9AD3-C75C0B58735D}" srcOrd="0" destOrd="2" presId="urn:microsoft.com/office/officeart/2005/8/layout/chevron2"/>
    <dgm:cxn modelId="{EA7CDA1D-9787-42A3-8EDB-B57051611BD9}" type="presOf" srcId="{D2A34423-6674-4354-971E-93274E258368}" destId="{800BC1B9-3685-434F-8758-84A6BDF0AEFC}" srcOrd="0" destOrd="0" presId="urn:microsoft.com/office/officeart/2005/8/layout/chevron2"/>
    <dgm:cxn modelId="{5C8502C9-D86F-493C-A584-C226817CF496}" srcId="{1D37958B-DE4B-4D0C-ADEF-2B3E77650453}" destId="{B61F46BC-B3F8-4882-82EF-64C1C3767405}" srcOrd="1" destOrd="0" parTransId="{D66CCD38-AFC3-45E2-846A-CD4ACAF77489}" sibTransId="{ECF3B64C-2582-4A91-88A2-57F7AAF0A8B5}"/>
    <dgm:cxn modelId="{B4C372A5-BC80-41D7-968F-804A9BDAB6BF}" srcId="{D2A34423-6674-4354-971E-93274E258368}" destId="{E9FBE3D4-44C8-446F-B559-EF6D6D1C47DC}" srcOrd="1" destOrd="0" parTransId="{2AA38A26-5235-4223-A0E1-44D3D0553A5B}" sibTransId="{ED2DA7C9-6DD3-4D04-B25A-A5E282A6ACFD}"/>
    <dgm:cxn modelId="{599C0D88-CD11-4A34-B658-3FE8E05C0D4C}" srcId="{1D37958B-DE4B-4D0C-ADEF-2B3E77650453}" destId="{B2869BB5-B28F-4FC7-95FE-3228A0E0872A}" srcOrd="0" destOrd="0" parTransId="{F17E73A4-6F37-420B-B3E5-F73D8E4EF54C}" sibTransId="{BAF5455A-0590-4AD4-BE84-34F2D3521BBF}"/>
    <dgm:cxn modelId="{D23C5665-8A4A-476F-BCB9-E48131B0334A}" srcId="{6C8F99D8-C7EC-4D7E-835A-EE2A87C683DB}" destId="{7420D549-9EAB-4D84-8255-C9258631F875}" srcOrd="1" destOrd="0" parTransId="{A88BA8AE-35E2-41FB-A811-6F12A7A3DF71}" sibTransId="{C3A2E697-EBE1-40C7-9A3A-24CCD5A98C20}"/>
    <dgm:cxn modelId="{FD86E989-DC3C-48AC-A1F2-E82BF8B578E2}" srcId="{E9FBE3D4-44C8-446F-B559-EF6D6D1C47DC}" destId="{2BCA4E73-DF67-4375-A621-6C95F1131197}" srcOrd="2" destOrd="0" parTransId="{990E2CCE-D901-4EF1-A2CE-C35E26367EA8}" sibTransId="{B93D1106-E030-4D38-BC0B-2AF29DEF12EF}"/>
    <dgm:cxn modelId="{C23A9933-5D2F-4FE3-8724-D713387104CC}" type="presOf" srcId="{1D37958B-DE4B-4D0C-ADEF-2B3E77650453}" destId="{E92C7F16-7E12-44B6-859B-17D6A4DE57DF}" srcOrd="0" destOrd="0" presId="urn:microsoft.com/office/officeart/2005/8/layout/chevron2"/>
    <dgm:cxn modelId="{D8D56D63-7024-44C2-89DA-E85AC64E3D2B}" type="presOf" srcId="{084CA134-63E5-4D50-B438-EA0C562E7994}" destId="{37E77F30-6188-4291-9EF5-B1C5A5E4D604}" srcOrd="0" destOrd="2" presId="urn:microsoft.com/office/officeart/2005/8/layout/chevron2"/>
    <dgm:cxn modelId="{EA0AD9AC-E71E-448E-A800-474FA9F099D9}" type="presOf" srcId="{BD9C077B-729F-4454-B903-99E64FFD6D92}" destId="{1456A64B-F1D6-4F72-9AD3-C75C0B58735D}" srcOrd="0" destOrd="0" presId="urn:microsoft.com/office/officeart/2005/8/layout/chevron2"/>
    <dgm:cxn modelId="{9BADA7C5-CCB2-4933-8F9E-044EA41C9629}" type="presOf" srcId="{B2869BB5-B28F-4FC7-95FE-3228A0E0872A}" destId="{37E77F30-6188-4291-9EF5-B1C5A5E4D604}" srcOrd="0" destOrd="0" presId="urn:microsoft.com/office/officeart/2005/8/layout/chevron2"/>
    <dgm:cxn modelId="{FD03BE82-4305-4D91-B80C-61AA64C6EA33}" type="presParOf" srcId="{800BC1B9-3685-434F-8758-84A6BDF0AEFC}" destId="{85D2138F-5616-47D7-8B56-FC0178C9EE5A}" srcOrd="0" destOrd="0" presId="urn:microsoft.com/office/officeart/2005/8/layout/chevron2"/>
    <dgm:cxn modelId="{23DEA5A8-BBC8-40F1-917A-B583AEB83A60}" type="presParOf" srcId="{85D2138F-5616-47D7-8B56-FC0178C9EE5A}" destId="{E92C7F16-7E12-44B6-859B-17D6A4DE57DF}" srcOrd="0" destOrd="0" presId="urn:microsoft.com/office/officeart/2005/8/layout/chevron2"/>
    <dgm:cxn modelId="{53F7973C-7697-4E12-97E2-7BF5D529622C}" type="presParOf" srcId="{85D2138F-5616-47D7-8B56-FC0178C9EE5A}" destId="{37E77F30-6188-4291-9EF5-B1C5A5E4D604}" srcOrd="1" destOrd="0" presId="urn:microsoft.com/office/officeart/2005/8/layout/chevron2"/>
    <dgm:cxn modelId="{B7452816-6A21-4727-AD08-4119BE4C03AE}" type="presParOf" srcId="{800BC1B9-3685-434F-8758-84A6BDF0AEFC}" destId="{23B01320-705D-406F-9738-48219895731C}" srcOrd="1" destOrd="0" presId="urn:microsoft.com/office/officeart/2005/8/layout/chevron2"/>
    <dgm:cxn modelId="{9445B086-0CD7-4FDA-8088-4C818670280E}" type="presParOf" srcId="{800BC1B9-3685-434F-8758-84A6BDF0AEFC}" destId="{46EB23BC-6A9E-4099-A92E-7D25C7AAEF06}" srcOrd="2" destOrd="0" presId="urn:microsoft.com/office/officeart/2005/8/layout/chevron2"/>
    <dgm:cxn modelId="{A75A70CB-D8ED-4C51-B502-55A5152ABB20}" type="presParOf" srcId="{46EB23BC-6A9E-4099-A92E-7D25C7AAEF06}" destId="{0E7BA244-07FA-4C3F-80E8-3870E71ADFD2}" srcOrd="0" destOrd="0" presId="urn:microsoft.com/office/officeart/2005/8/layout/chevron2"/>
    <dgm:cxn modelId="{67DECD0F-CD9B-401D-8885-A52F594D23B0}" type="presParOf" srcId="{46EB23BC-6A9E-4099-A92E-7D25C7AAEF06}" destId="{1456A64B-F1D6-4F72-9AD3-C75C0B58735D}" srcOrd="1" destOrd="0" presId="urn:microsoft.com/office/officeart/2005/8/layout/chevron2"/>
    <dgm:cxn modelId="{B024BD1A-DE5B-4E7C-B389-CED55F6D1AFD}" type="presParOf" srcId="{800BC1B9-3685-434F-8758-84A6BDF0AEFC}" destId="{63A73E9C-513E-40C3-82B1-81BB30073C53}" srcOrd="3" destOrd="0" presId="urn:microsoft.com/office/officeart/2005/8/layout/chevron2"/>
    <dgm:cxn modelId="{B0523071-F808-4EA7-B6CF-A186CD3835BF}" type="presParOf" srcId="{800BC1B9-3685-434F-8758-84A6BDF0AEFC}" destId="{C776490C-C6FF-426A-BB03-B79879F19762}" srcOrd="4" destOrd="0" presId="urn:microsoft.com/office/officeart/2005/8/layout/chevron2"/>
    <dgm:cxn modelId="{4280AA3D-1400-45CF-B7C9-208393F3C64C}" type="presParOf" srcId="{C776490C-C6FF-426A-BB03-B79879F19762}" destId="{97B96FD2-76A7-46E1-BD1D-B6940B86D76E}" srcOrd="0" destOrd="0" presId="urn:microsoft.com/office/officeart/2005/8/layout/chevron2"/>
    <dgm:cxn modelId="{15ACB412-78AA-4FD7-9364-4699DCA0719E}" type="presParOf" srcId="{C776490C-C6FF-426A-BB03-B79879F19762}" destId="{55A7C747-FA30-46F5-82FA-BBAAE609043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27B34C-8A11-4310-A230-7E963BB0CB02}" type="doc">
      <dgm:prSet loTypeId="urn:microsoft.com/office/officeart/2005/8/layout/vList5" loCatId="list" qsTypeId="urn:microsoft.com/office/officeart/2005/8/quickstyle/3d1" qsCatId="3D" csTypeId="urn:microsoft.com/office/officeart/2005/8/colors/accent0_1" csCatId="mainScheme" phldr="1"/>
      <dgm:spPr/>
      <dgm:t>
        <a:bodyPr/>
        <a:lstStyle/>
        <a:p>
          <a:endParaRPr lang="en-US"/>
        </a:p>
      </dgm:t>
    </dgm:pt>
    <dgm:pt modelId="{BB4AD880-2A13-4A55-89D2-F587213C6584}">
      <dgm:prSet phldrT="[Text]" custT="1"/>
      <dgm:spPr/>
      <dgm:t>
        <a:bodyPr/>
        <a:lstStyle/>
        <a:p>
          <a:r>
            <a:rPr lang="en-US" sz="1800" dirty="0" smtClean="0">
              <a:latin typeface="Footlight MT Light" pitchFamily="18" charset="0"/>
            </a:rPr>
            <a:t>1793 - 1829</a:t>
          </a:r>
          <a:endParaRPr lang="en-US" sz="1800" dirty="0">
            <a:latin typeface="Footlight MT Light" pitchFamily="18" charset="0"/>
          </a:endParaRPr>
        </a:p>
      </dgm:t>
    </dgm:pt>
    <dgm:pt modelId="{3ADF24E0-A466-40FF-BB41-5968F92B7E7B}" type="parTrans" cxnId="{7ECC123C-10CF-4B8C-92EB-34C57F86921E}">
      <dgm:prSet/>
      <dgm:spPr/>
      <dgm:t>
        <a:bodyPr/>
        <a:lstStyle/>
        <a:p>
          <a:endParaRPr lang="en-US" sz="1800">
            <a:latin typeface="Footlight MT Light" pitchFamily="18" charset="0"/>
          </a:endParaRPr>
        </a:p>
      </dgm:t>
    </dgm:pt>
    <dgm:pt modelId="{EBCF9DF1-E351-4646-BB44-BA92EABCE2AE}" type="sibTrans" cxnId="{7ECC123C-10CF-4B8C-92EB-34C57F86921E}">
      <dgm:prSet/>
      <dgm:spPr/>
      <dgm:t>
        <a:bodyPr/>
        <a:lstStyle/>
        <a:p>
          <a:endParaRPr lang="en-US" sz="1800">
            <a:latin typeface="Footlight MT Light" pitchFamily="18" charset="0"/>
          </a:endParaRPr>
        </a:p>
      </dgm:t>
    </dgm:pt>
    <dgm:pt modelId="{4E49A2D0-35BC-4970-BED1-4228CD7CE6C2}">
      <dgm:prSet phldrT="[Text]" custT="1"/>
      <dgm:spPr/>
      <dgm:t>
        <a:bodyPr/>
        <a:lstStyle/>
        <a:p>
          <a:r>
            <a:rPr lang="en-US" sz="1800" dirty="0" smtClean="0">
              <a:latin typeface="Footlight MT Light" pitchFamily="18" charset="0"/>
            </a:rPr>
            <a:t>Cotton gin (Whitney)</a:t>
          </a:r>
          <a:endParaRPr lang="en-US" sz="1800" dirty="0">
            <a:latin typeface="Footlight MT Light" pitchFamily="18" charset="0"/>
          </a:endParaRPr>
        </a:p>
      </dgm:t>
    </dgm:pt>
    <dgm:pt modelId="{3D2BC1F6-EF5D-4ECC-BFCD-330985E04A3D}" type="parTrans" cxnId="{7342819B-C419-40EE-B1BE-91C5FD3FFC76}">
      <dgm:prSet/>
      <dgm:spPr/>
      <dgm:t>
        <a:bodyPr/>
        <a:lstStyle/>
        <a:p>
          <a:endParaRPr lang="en-US" sz="1800">
            <a:latin typeface="Footlight MT Light" pitchFamily="18" charset="0"/>
          </a:endParaRPr>
        </a:p>
      </dgm:t>
    </dgm:pt>
    <dgm:pt modelId="{184A928B-8CA3-4085-9B12-7F6F692DB36E}" type="sibTrans" cxnId="{7342819B-C419-40EE-B1BE-91C5FD3FFC76}">
      <dgm:prSet/>
      <dgm:spPr/>
      <dgm:t>
        <a:bodyPr/>
        <a:lstStyle/>
        <a:p>
          <a:endParaRPr lang="en-US" sz="1800">
            <a:latin typeface="Footlight MT Light" pitchFamily="18" charset="0"/>
          </a:endParaRPr>
        </a:p>
      </dgm:t>
    </dgm:pt>
    <dgm:pt modelId="{414C3D52-B481-42B4-8D55-CE1801BDD225}">
      <dgm:prSet phldrT="[Text]" custT="1"/>
      <dgm:spPr/>
      <dgm:t>
        <a:bodyPr/>
        <a:lstStyle/>
        <a:p>
          <a:r>
            <a:rPr lang="en-US" sz="1800" dirty="0" smtClean="0">
              <a:latin typeface="Footlight MT Light" pitchFamily="18" charset="0"/>
            </a:rPr>
            <a:t>1830 - 1900</a:t>
          </a:r>
          <a:endParaRPr lang="en-US" sz="1800" dirty="0">
            <a:latin typeface="Footlight MT Light" pitchFamily="18" charset="0"/>
          </a:endParaRPr>
        </a:p>
      </dgm:t>
    </dgm:pt>
    <dgm:pt modelId="{DE9F54B9-E6D5-457F-9FE5-7C5F031012FD}" type="parTrans" cxnId="{719EE7E6-0A6B-4D0B-A61D-397B62421604}">
      <dgm:prSet/>
      <dgm:spPr/>
      <dgm:t>
        <a:bodyPr/>
        <a:lstStyle/>
        <a:p>
          <a:endParaRPr lang="en-US" sz="1800">
            <a:latin typeface="Footlight MT Light" pitchFamily="18" charset="0"/>
          </a:endParaRPr>
        </a:p>
      </dgm:t>
    </dgm:pt>
    <dgm:pt modelId="{B74A7EF1-DF55-4163-A1B2-505E16C3A5BA}" type="sibTrans" cxnId="{719EE7E6-0A6B-4D0B-A61D-397B62421604}">
      <dgm:prSet/>
      <dgm:spPr/>
      <dgm:t>
        <a:bodyPr/>
        <a:lstStyle/>
        <a:p>
          <a:endParaRPr lang="en-US" sz="1800">
            <a:latin typeface="Footlight MT Light" pitchFamily="18" charset="0"/>
          </a:endParaRPr>
        </a:p>
      </dgm:t>
    </dgm:pt>
    <dgm:pt modelId="{2E6EC1A1-1D71-42B0-8C6C-F6473BBCCEC9}">
      <dgm:prSet phldrT="[Text]" custT="1"/>
      <dgm:spPr/>
      <dgm:t>
        <a:bodyPr/>
        <a:lstStyle/>
        <a:p>
          <a:r>
            <a:rPr lang="en-US" sz="1800" dirty="0" smtClean="0">
              <a:latin typeface="Footlight MT Light" pitchFamily="18" charset="0"/>
            </a:rPr>
            <a:t>Telegraph (Morse), Improved plow (Deere)</a:t>
          </a:r>
          <a:endParaRPr lang="en-US" sz="1800" dirty="0">
            <a:latin typeface="Footlight MT Light" pitchFamily="18" charset="0"/>
          </a:endParaRPr>
        </a:p>
      </dgm:t>
    </dgm:pt>
    <dgm:pt modelId="{08513116-B98A-440A-8777-72237ABD9757}" type="parTrans" cxnId="{DFF4AD1D-8C5F-4AFD-BFD2-FAC1DD6B3ED2}">
      <dgm:prSet/>
      <dgm:spPr/>
      <dgm:t>
        <a:bodyPr/>
        <a:lstStyle/>
        <a:p>
          <a:endParaRPr lang="en-US" sz="1800">
            <a:latin typeface="Footlight MT Light" pitchFamily="18" charset="0"/>
          </a:endParaRPr>
        </a:p>
      </dgm:t>
    </dgm:pt>
    <dgm:pt modelId="{F902D879-51E1-415C-9FBE-A42A288FD06E}" type="sibTrans" cxnId="{DFF4AD1D-8C5F-4AFD-BFD2-FAC1DD6B3ED2}">
      <dgm:prSet/>
      <dgm:spPr/>
      <dgm:t>
        <a:bodyPr/>
        <a:lstStyle/>
        <a:p>
          <a:endParaRPr lang="en-US" sz="1800">
            <a:latin typeface="Footlight MT Light" pitchFamily="18" charset="0"/>
          </a:endParaRPr>
        </a:p>
      </dgm:t>
    </dgm:pt>
    <dgm:pt modelId="{F348A99C-6023-456C-A7B6-05D87C18B8E3}">
      <dgm:prSet phldrT="[Text]" custT="1"/>
      <dgm:spPr/>
      <dgm:t>
        <a:bodyPr/>
        <a:lstStyle/>
        <a:p>
          <a:r>
            <a:rPr lang="en-US" sz="1800" dirty="0" smtClean="0">
              <a:latin typeface="Footlight MT Light" pitchFamily="18" charset="0"/>
            </a:rPr>
            <a:t>1901 - 1939</a:t>
          </a:r>
          <a:endParaRPr lang="en-US" sz="1800" dirty="0">
            <a:latin typeface="Footlight MT Light" pitchFamily="18" charset="0"/>
          </a:endParaRPr>
        </a:p>
      </dgm:t>
    </dgm:pt>
    <dgm:pt modelId="{B038E5CC-DF89-499A-9F7F-270D0B23C22F}" type="parTrans" cxnId="{CB289E7F-9ED8-474D-A3B6-2E9ADE39DAFC}">
      <dgm:prSet/>
      <dgm:spPr/>
      <dgm:t>
        <a:bodyPr/>
        <a:lstStyle/>
        <a:p>
          <a:endParaRPr lang="en-US" sz="1800">
            <a:latin typeface="Footlight MT Light" pitchFamily="18" charset="0"/>
          </a:endParaRPr>
        </a:p>
      </dgm:t>
    </dgm:pt>
    <dgm:pt modelId="{D09EF7E5-92E2-4775-BBAE-B630F48DD6E5}" type="sibTrans" cxnId="{CB289E7F-9ED8-474D-A3B6-2E9ADE39DAFC}">
      <dgm:prSet/>
      <dgm:spPr/>
      <dgm:t>
        <a:bodyPr/>
        <a:lstStyle/>
        <a:p>
          <a:endParaRPr lang="en-US" sz="1800">
            <a:latin typeface="Footlight MT Light" pitchFamily="18" charset="0"/>
          </a:endParaRPr>
        </a:p>
      </dgm:t>
    </dgm:pt>
    <dgm:pt modelId="{11B6D4A7-D331-4D4F-82C9-877964B9D925}">
      <dgm:prSet phldrT="[Text]" custT="1"/>
      <dgm:spPr/>
      <dgm:t>
        <a:bodyPr/>
        <a:lstStyle/>
        <a:p>
          <a:r>
            <a:rPr lang="en-US" sz="1800" dirty="0" smtClean="0">
              <a:latin typeface="Footlight MT Light" pitchFamily="18" charset="0"/>
            </a:rPr>
            <a:t>Air Conditioner, FM Radio</a:t>
          </a:r>
          <a:endParaRPr lang="en-US" sz="1800" dirty="0">
            <a:latin typeface="Footlight MT Light" pitchFamily="18" charset="0"/>
          </a:endParaRPr>
        </a:p>
      </dgm:t>
    </dgm:pt>
    <dgm:pt modelId="{233FE155-98A2-4071-920C-16A84F51AC08}" type="parTrans" cxnId="{DF086E63-F883-4B62-9500-4669B52FD6AC}">
      <dgm:prSet/>
      <dgm:spPr/>
      <dgm:t>
        <a:bodyPr/>
        <a:lstStyle/>
        <a:p>
          <a:endParaRPr lang="en-US" sz="1800">
            <a:latin typeface="Footlight MT Light" pitchFamily="18" charset="0"/>
          </a:endParaRPr>
        </a:p>
      </dgm:t>
    </dgm:pt>
    <dgm:pt modelId="{2B41FAE9-061C-4E1F-8685-4141759F7467}" type="sibTrans" cxnId="{DF086E63-F883-4B62-9500-4669B52FD6AC}">
      <dgm:prSet/>
      <dgm:spPr/>
      <dgm:t>
        <a:bodyPr/>
        <a:lstStyle/>
        <a:p>
          <a:endParaRPr lang="en-US" sz="1800">
            <a:latin typeface="Footlight MT Light" pitchFamily="18" charset="0"/>
          </a:endParaRPr>
        </a:p>
      </dgm:t>
    </dgm:pt>
    <dgm:pt modelId="{DA1E0EFB-5FB0-4E91-B0A1-B09B47EA9AC7}">
      <dgm:prSet phldrT="[Text]" custT="1"/>
      <dgm:spPr/>
      <dgm:t>
        <a:bodyPr/>
        <a:lstStyle/>
        <a:p>
          <a:r>
            <a:rPr lang="en-US" sz="1800" dirty="0" smtClean="0">
              <a:latin typeface="Footlight MT Light" pitchFamily="18" charset="0"/>
            </a:rPr>
            <a:t>First Flight (Wright Bros.), Model T (Ford)</a:t>
          </a:r>
          <a:endParaRPr lang="en-US" sz="1800" dirty="0">
            <a:latin typeface="Footlight MT Light" pitchFamily="18" charset="0"/>
          </a:endParaRPr>
        </a:p>
      </dgm:t>
    </dgm:pt>
    <dgm:pt modelId="{A25967C8-EF40-42A7-88F9-1697DB4B55B7}" type="parTrans" cxnId="{7CB3C55D-B065-4308-BA20-1CBB32F4D8BF}">
      <dgm:prSet/>
      <dgm:spPr/>
      <dgm:t>
        <a:bodyPr/>
        <a:lstStyle/>
        <a:p>
          <a:endParaRPr lang="en-US" sz="1800">
            <a:latin typeface="Footlight MT Light" pitchFamily="18" charset="0"/>
          </a:endParaRPr>
        </a:p>
      </dgm:t>
    </dgm:pt>
    <dgm:pt modelId="{9986DB82-1556-4210-9060-303B1B0BE854}" type="sibTrans" cxnId="{7CB3C55D-B065-4308-BA20-1CBB32F4D8BF}">
      <dgm:prSet/>
      <dgm:spPr/>
      <dgm:t>
        <a:bodyPr/>
        <a:lstStyle/>
        <a:p>
          <a:endParaRPr lang="en-US" sz="1800">
            <a:latin typeface="Footlight MT Light" pitchFamily="18" charset="0"/>
          </a:endParaRPr>
        </a:p>
      </dgm:t>
    </dgm:pt>
    <dgm:pt modelId="{70B7F91C-CE85-4004-9C9D-4467C3A92BBF}">
      <dgm:prSet custT="1"/>
      <dgm:spPr/>
      <dgm:t>
        <a:bodyPr/>
        <a:lstStyle/>
        <a:p>
          <a:r>
            <a:rPr lang="en-US" sz="1800" dirty="0" smtClean="0">
              <a:latin typeface="Footlight MT Light" pitchFamily="18" charset="0"/>
            </a:rPr>
            <a:t>Practical Steamboat (Fulton)</a:t>
          </a:r>
          <a:endParaRPr lang="en-US" sz="1800" dirty="0">
            <a:latin typeface="Footlight MT Light" pitchFamily="18" charset="0"/>
          </a:endParaRPr>
        </a:p>
      </dgm:t>
    </dgm:pt>
    <dgm:pt modelId="{39D19CEF-7863-49A8-9699-686CFDF04C78}" type="parTrans" cxnId="{AD507A41-6F92-4045-81B7-156465E05F2D}">
      <dgm:prSet/>
      <dgm:spPr/>
      <dgm:t>
        <a:bodyPr/>
        <a:lstStyle/>
        <a:p>
          <a:endParaRPr lang="en-US" sz="1800">
            <a:latin typeface="Footlight MT Light" pitchFamily="18" charset="0"/>
          </a:endParaRPr>
        </a:p>
      </dgm:t>
    </dgm:pt>
    <dgm:pt modelId="{23B02070-7C23-4955-B4F8-96AD178BF15B}" type="sibTrans" cxnId="{AD507A41-6F92-4045-81B7-156465E05F2D}">
      <dgm:prSet/>
      <dgm:spPr/>
      <dgm:t>
        <a:bodyPr/>
        <a:lstStyle/>
        <a:p>
          <a:endParaRPr lang="en-US" sz="1800">
            <a:latin typeface="Footlight MT Light" pitchFamily="18" charset="0"/>
          </a:endParaRPr>
        </a:p>
      </dgm:t>
    </dgm:pt>
    <dgm:pt modelId="{9A99D1C7-9AAE-4122-954F-223854D01C1B}">
      <dgm:prSet custT="1"/>
      <dgm:spPr/>
      <dgm:t>
        <a:bodyPr/>
        <a:lstStyle/>
        <a:p>
          <a:r>
            <a:rPr lang="en-US" sz="1800" dirty="0" smtClean="0">
              <a:latin typeface="Footlight MT Light" pitchFamily="18" charset="0"/>
            </a:rPr>
            <a:t>Steam Powered Locomotive for passengers and freight</a:t>
          </a:r>
          <a:endParaRPr lang="en-US" sz="1800" dirty="0">
            <a:latin typeface="Footlight MT Light" pitchFamily="18" charset="0"/>
          </a:endParaRPr>
        </a:p>
      </dgm:t>
    </dgm:pt>
    <dgm:pt modelId="{AAAF3E81-31D9-4F0F-880F-E954CAE55D5A}" type="parTrans" cxnId="{971B26E7-7C24-4FDA-9D48-42C7DC1E01D1}">
      <dgm:prSet/>
      <dgm:spPr/>
      <dgm:t>
        <a:bodyPr/>
        <a:lstStyle/>
        <a:p>
          <a:endParaRPr lang="en-US" sz="1800">
            <a:latin typeface="Footlight MT Light" pitchFamily="18" charset="0"/>
          </a:endParaRPr>
        </a:p>
      </dgm:t>
    </dgm:pt>
    <dgm:pt modelId="{5E6A3F8C-2905-4C7F-B0B7-23A1BDD9C518}" type="sibTrans" cxnId="{971B26E7-7C24-4FDA-9D48-42C7DC1E01D1}">
      <dgm:prSet/>
      <dgm:spPr/>
      <dgm:t>
        <a:bodyPr/>
        <a:lstStyle/>
        <a:p>
          <a:endParaRPr lang="en-US" sz="1800">
            <a:latin typeface="Footlight MT Light" pitchFamily="18" charset="0"/>
          </a:endParaRPr>
        </a:p>
      </dgm:t>
    </dgm:pt>
    <dgm:pt modelId="{2E96B6A8-54D9-43CB-9D16-605C2848712B}">
      <dgm:prSet custT="1"/>
      <dgm:spPr/>
      <dgm:t>
        <a:bodyPr/>
        <a:lstStyle/>
        <a:p>
          <a:r>
            <a:rPr lang="en-US" sz="1800" dirty="0" smtClean="0">
              <a:latin typeface="Footlight MT Light" pitchFamily="18" charset="0"/>
            </a:rPr>
            <a:t>Vulcanized Rubber, Internal Combustion Engine</a:t>
          </a:r>
          <a:endParaRPr lang="en-US" sz="1800" dirty="0">
            <a:latin typeface="Footlight MT Light" pitchFamily="18" charset="0"/>
          </a:endParaRPr>
        </a:p>
      </dgm:t>
    </dgm:pt>
    <dgm:pt modelId="{F57CD8CE-A508-4750-B163-F2B29087B463}" type="parTrans" cxnId="{E49B7DF7-8B84-441C-AEAD-C8193FED16C2}">
      <dgm:prSet/>
      <dgm:spPr/>
      <dgm:t>
        <a:bodyPr/>
        <a:lstStyle/>
        <a:p>
          <a:endParaRPr lang="en-US" sz="1800">
            <a:latin typeface="Footlight MT Light" pitchFamily="18" charset="0"/>
          </a:endParaRPr>
        </a:p>
      </dgm:t>
    </dgm:pt>
    <dgm:pt modelId="{0888F917-A1B6-4683-BD44-86A5CAEC5724}" type="sibTrans" cxnId="{E49B7DF7-8B84-441C-AEAD-C8193FED16C2}">
      <dgm:prSet/>
      <dgm:spPr/>
      <dgm:t>
        <a:bodyPr/>
        <a:lstStyle/>
        <a:p>
          <a:endParaRPr lang="en-US" sz="1800">
            <a:latin typeface="Footlight MT Light" pitchFamily="18" charset="0"/>
          </a:endParaRPr>
        </a:p>
      </dgm:t>
    </dgm:pt>
    <dgm:pt modelId="{CAF0B7F0-4EB2-4257-A800-D06DAAB0B355}">
      <dgm:prSet custT="1"/>
      <dgm:spPr/>
      <dgm:t>
        <a:bodyPr/>
        <a:lstStyle/>
        <a:p>
          <a:r>
            <a:rPr lang="en-US" sz="1800" dirty="0" smtClean="0">
              <a:latin typeface="Footlight MT Light" pitchFamily="18" charset="0"/>
            </a:rPr>
            <a:t>Telephone (Bell), Radio (Marconi)</a:t>
          </a:r>
          <a:endParaRPr lang="en-US" sz="1800" dirty="0">
            <a:latin typeface="Footlight MT Light" pitchFamily="18" charset="0"/>
          </a:endParaRPr>
        </a:p>
      </dgm:t>
    </dgm:pt>
    <dgm:pt modelId="{84E84773-CEA1-4E8F-A790-787FDA78A240}" type="parTrans" cxnId="{17BACCF9-D653-46E3-B099-6BBD7078C2CA}">
      <dgm:prSet/>
      <dgm:spPr/>
      <dgm:t>
        <a:bodyPr/>
        <a:lstStyle/>
        <a:p>
          <a:endParaRPr lang="en-US" sz="1800">
            <a:latin typeface="Footlight MT Light" pitchFamily="18" charset="0"/>
          </a:endParaRPr>
        </a:p>
      </dgm:t>
    </dgm:pt>
    <dgm:pt modelId="{38C3CE17-F166-4F9E-83C0-37F35F6E8A5C}" type="sibTrans" cxnId="{17BACCF9-D653-46E3-B099-6BBD7078C2CA}">
      <dgm:prSet/>
      <dgm:spPr/>
      <dgm:t>
        <a:bodyPr/>
        <a:lstStyle/>
        <a:p>
          <a:endParaRPr lang="en-US" sz="1800">
            <a:latin typeface="Footlight MT Light" pitchFamily="18" charset="0"/>
          </a:endParaRPr>
        </a:p>
      </dgm:t>
    </dgm:pt>
    <dgm:pt modelId="{95F01308-1F6F-40AA-8BDE-2E20A450947B}">
      <dgm:prSet phldrT="[Text]" custT="1"/>
      <dgm:spPr/>
      <dgm:t>
        <a:bodyPr/>
        <a:lstStyle/>
        <a:p>
          <a:r>
            <a:rPr lang="en-US" sz="1800" dirty="0" smtClean="0">
              <a:latin typeface="Footlight MT Light" pitchFamily="18" charset="0"/>
            </a:rPr>
            <a:t>Helicopter, Jet Engine, Liquid-Fueled Rockets</a:t>
          </a:r>
          <a:endParaRPr lang="en-US" sz="1800" dirty="0">
            <a:latin typeface="Footlight MT Light" pitchFamily="18" charset="0"/>
          </a:endParaRPr>
        </a:p>
      </dgm:t>
    </dgm:pt>
    <dgm:pt modelId="{D6BB4E70-87F4-4414-AE49-87D5F0AAF6E6}" type="parTrans" cxnId="{A150F43E-D2FE-4AB6-BC2C-3BC6076F2662}">
      <dgm:prSet/>
      <dgm:spPr/>
      <dgm:t>
        <a:bodyPr/>
        <a:lstStyle/>
        <a:p>
          <a:endParaRPr lang="en-US" sz="1800">
            <a:latin typeface="Footlight MT Light" pitchFamily="18" charset="0"/>
          </a:endParaRPr>
        </a:p>
      </dgm:t>
    </dgm:pt>
    <dgm:pt modelId="{11BA705A-335E-41D3-8D4D-F6CED55E4A51}" type="sibTrans" cxnId="{A150F43E-D2FE-4AB6-BC2C-3BC6076F2662}">
      <dgm:prSet/>
      <dgm:spPr/>
      <dgm:t>
        <a:bodyPr/>
        <a:lstStyle/>
        <a:p>
          <a:endParaRPr lang="en-US" sz="1800">
            <a:latin typeface="Footlight MT Light" pitchFamily="18" charset="0"/>
          </a:endParaRPr>
        </a:p>
      </dgm:t>
    </dgm:pt>
    <dgm:pt modelId="{AD6E9BEA-84B0-4A5E-883C-F9642F047F5B}" type="pres">
      <dgm:prSet presAssocID="{3227B34C-8A11-4310-A230-7E963BB0CB02}" presName="Name0" presStyleCnt="0">
        <dgm:presLayoutVars>
          <dgm:dir/>
          <dgm:animLvl val="lvl"/>
          <dgm:resizeHandles val="exact"/>
        </dgm:presLayoutVars>
      </dgm:prSet>
      <dgm:spPr/>
      <dgm:t>
        <a:bodyPr/>
        <a:lstStyle/>
        <a:p>
          <a:endParaRPr lang="en-US"/>
        </a:p>
      </dgm:t>
    </dgm:pt>
    <dgm:pt modelId="{0B4F8E63-ED24-4CA2-B1C9-F09B29A22D4C}" type="pres">
      <dgm:prSet presAssocID="{BB4AD880-2A13-4A55-89D2-F587213C6584}" presName="linNode" presStyleCnt="0"/>
      <dgm:spPr/>
    </dgm:pt>
    <dgm:pt modelId="{89B2524A-FCFE-4E8F-965E-F3CF81EFAF4F}" type="pres">
      <dgm:prSet presAssocID="{BB4AD880-2A13-4A55-89D2-F587213C6584}" presName="parentText" presStyleLbl="node1" presStyleIdx="0" presStyleCnt="3" custScaleX="69851">
        <dgm:presLayoutVars>
          <dgm:chMax val="1"/>
          <dgm:bulletEnabled val="1"/>
        </dgm:presLayoutVars>
      </dgm:prSet>
      <dgm:spPr/>
      <dgm:t>
        <a:bodyPr/>
        <a:lstStyle/>
        <a:p>
          <a:endParaRPr lang="en-US"/>
        </a:p>
      </dgm:t>
    </dgm:pt>
    <dgm:pt modelId="{30956691-527C-4480-AC58-C3924DC6463D}" type="pres">
      <dgm:prSet presAssocID="{BB4AD880-2A13-4A55-89D2-F587213C6584}" presName="descendantText" presStyleLbl="alignAccFollowNode1" presStyleIdx="0" presStyleCnt="3" custScaleX="111348">
        <dgm:presLayoutVars>
          <dgm:bulletEnabled val="1"/>
        </dgm:presLayoutVars>
      </dgm:prSet>
      <dgm:spPr/>
      <dgm:t>
        <a:bodyPr/>
        <a:lstStyle/>
        <a:p>
          <a:endParaRPr lang="en-US"/>
        </a:p>
      </dgm:t>
    </dgm:pt>
    <dgm:pt modelId="{28B831C6-6454-4A90-B787-16F89CA7DC8B}" type="pres">
      <dgm:prSet presAssocID="{EBCF9DF1-E351-4646-BB44-BA92EABCE2AE}" presName="sp" presStyleCnt="0"/>
      <dgm:spPr/>
    </dgm:pt>
    <dgm:pt modelId="{107BCD43-CC58-40BA-95C8-90C41D3A3DE1}" type="pres">
      <dgm:prSet presAssocID="{414C3D52-B481-42B4-8D55-CE1801BDD225}" presName="linNode" presStyleCnt="0"/>
      <dgm:spPr/>
    </dgm:pt>
    <dgm:pt modelId="{BE635EA1-085F-4E66-9F02-5809C2CA7BFC}" type="pres">
      <dgm:prSet presAssocID="{414C3D52-B481-42B4-8D55-CE1801BDD225}" presName="parentText" presStyleLbl="node1" presStyleIdx="1" presStyleCnt="3" custScaleX="69851">
        <dgm:presLayoutVars>
          <dgm:chMax val="1"/>
          <dgm:bulletEnabled val="1"/>
        </dgm:presLayoutVars>
      </dgm:prSet>
      <dgm:spPr/>
      <dgm:t>
        <a:bodyPr/>
        <a:lstStyle/>
        <a:p>
          <a:endParaRPr lang="en-US"/>
        </a:p>
      </dgm:t>
    </dgm:pt>
    <dgm:pt modelId="{35124C8F-292F-4C40-9EFC-0E99A1A73264}" type="pres">
      <dgm:prSet presAssocID="{414C3D52-B481-42B4-8D55-CE1801BDD225}" presName="descendantText" presStyleLbl="alignAccFollowNode1" presStyleIdx="1" presStyleCnt="3" custScaleX="111348">
        <dgm:presLayoutVars>
          <dgm:bulletEnabled val="1"/>
        </dgm:presLayoutVars>
      </dgm:prSet>
      <dgm:spPr/>
      <dgm:t>
        <a:bodyPr/>
        <a:lstStyle/>
        <a:p>
          <a:endParaRPr lang="en-US"/>
        </a:p>
      </dgm:t>
    </dgm:pt>
    <dgm:pt modelId="{D033FC14-80BB-48AA-8643-764123D56B7B}" type="pres">
      <dgm:prSet presAssocID="{B74A7EF1-DF55-4163-A1B2-505E16C3A5BA}" presName="sp" presStyleCnt="0"/>
      <dgm:spPr/>
    </dgm:pt>
    <dgm:pt modelId="{1CFF79AE-9A51-4C31-A41B-71A5D1517245}" type="pres">
      <dgm:prSet presAssocID="{F348A99C-6023-456C-A7B6-05D87C18B8E3}" presName="linNode" presStyleCnt="0"/>
      <dgm:spPr/>
    </dgm:pt>
    <dgm:pt modelId="{1781E5B1-0713-468B-BC6D-C466113941F6}" type="pres">
      <dgm:prSet presAssocID="{F348A99C-6023-456C-A7B6-05D87C18B8E3}" presName="parentText" presStyleLbl="node1" presStyleIdx="2" presStyleCnt="3" custScaleX="69851">
        <dgm:presLayoutVars>
          <dgm:chMax val="1"/>
          <dgm:bulletEnabled val="1"/>
        </dgm:presLayoutVars>
      </dgm:prSet>
      <dgm:spPr/>
      <dgm:t>
        <a:bodyPr/>
        <a:lstStyle/>
        <a:p>
          <a:endParaRPr lang="en-US"/>
        </a:p>
      </dgm:t>
    </dgm:pt>
    <dgm:pt modelId="{D19FB072-8BAB-442B-A43F-024980B4C0D8}" type="pres">
      <dgm:prSet presAssocID="{F348A99C-6023-456C-A7B6-05D87C18B8E3}" presName="descendantText" presStyleLbl="alignAccFollowNode1" presStyleIdx="2" presStyleCnt="3" custScaleX="111348">
        <dgm:presLayoutVars>
          <dgm:bulletEnabled val="1"/>
        </dgm:presLayoutVars>
      </dgm:prSet>
      <dgm:spPr/>
      <dgm:t>
        <a:bodyPr/>
        <a:lstStyle/>
        <a:p>
          <a:endParaRPr lang="en-US"/>
        </a:p>
      </dgm:t>
    </dgm:pt>
  </dgm:ptLst>
  <dgm:cxnLst>
    <dgm:cxn modelId="{DFF4AD1D-8C5F-4AFD-BFD2-FAC1DD6B3ED2}" srcId="{414C3D52-B481-42B4-8D55-CE1801BDD225}" destId="{2E6EC1A1-1D71-42B0-8C6C-F6473BBCCEC9}" srcOrd="0" destOrd="0" parTransId="{08513116-B98A-440A-8777-72237ABD9757}" sibTransId="{F902D879-51E1-415C-9FBE-A42A288FD06E}"/>
    <dgm:cxn modelId="{5587A2D2-42B5-4767-A575-9619B20BA0BA}" type="presOf" srcId="{DA1E0EFB-5FB0-4E91-B0A1-B09B47EA9AC7}" destId="{D19FB072-8BAB-442B-A43F-024980B4C0D8}" srcOrd="0" destOrd="1" presId="urn:microsoft.com/office/officeart/2005/8/layout/vList5"/>
    <dgm:cxn modelId="{7342819B-C419-40EE-B1BE-91C5FD3FFC76}" srcId="{BB4AD880-2A13-4A55-89D2-F587213C6584}" destId="{4E49A2D0-35BC-4970-BED1-4228CD7CE6C2}" srcOrd="0" destOrd="0" parTransId="{3D2BC1F6-EF5D-4ECC-BFCD-330985E04A3D}" sibTransId="{184A928B-8CA3-4085-9B12-7F6F692DB36E}"/>
    <dgm:cxn modelId="{7CB3C55D-B065-4308-BA20-1CBB32F4D8BF}" srcId="{F348A99C-6023-456C-A7B6-05D87C18B8E3}" destId="{DA1E0EFB-5FB0-4E91-B0A1-B09B47EA9AC7}" srcOrd="1" destOrd="0" parTransId="{A25967C8-EF40-42A7-88F9-1697DB4B55B7}" sibTransId="{9986DB82-1556-4210-9060-303B1B0BE854}"/>
    <dgm:cxn modelId="{1FD90E3E-15D6-417F-8F55-EF0064619379}" type="presOf" srcId="{CAF0B7F0-4EB2-4257-A800-D06DAAB0B355}" destId="{35124C8F-292F-4C40-9EFC-0E99A1A73264}" srcOrd="0" destOrd="2" presId="urn:microsoft.com/office/officeart/2005/8/layout/vList5"/>
    <dgm:cxn modelId="{3216C0B1-1697-4B86-94BF-BD3D70EB2F81}" type="presOf" srcId="{11B6D4A7-D331-4D4F-82C9-877964B9D925}" destId="{D19FB072-8BAB-442B-A43F-024980B4C0D8}" srcOrd="0" destOrd="0" presId="urn:microsoft.com/office/officeart/2005/8/layout/vList5"/>
    <dgm:cxn modelId="{75067940-4D10-440A-9566-1D1C6F9B8B35}" type="presOf" srcId="{4E49A2D0-35BC-4970-BED1-4228CD7CE6C2}" destId="{30956691-527C-4480-AC58-C3924DC6463D}" srcOrd="0" destOrd="0" presId="urn:microsoft.com/office/officeart/2005/8/layout/vList5"/>
    <dgm:cxn modelId="{22D45AD1-FF78-400C-AA41-3C4673B923EE}" type="presOf" srcId="{BB4AD880-2A13-4A55-89D2-F587213C6584}" destId="{89B2524A-FCFE-4E8F-965E-F3CF81EFAF4F}" srcOrd="0" destOrd="0" presId="urn:microsoft.com/office/officeart/2005/8/layout/vList5"/>
    <dgm:cxn modelId="{08BF206B-7C86-4C1F-A538-0B3BAA8AF9D4}" type="presOf" srcId="{2E96B6A8-54D9-43CB-9D16-605C2848712B}" destId="{35124C8F-292F-4C40-9EFC-0E99A1A73264}" srcOrd="0" destOrd="1" presId="urn:microsoft.com/office/officeart/2005/8/layout/vList5"/>
    <dgm:cxn modelId="{CB289E7F-9ED8-474D-A3B6-2E9ADE39DAFC}" srcId="{3227B34C-8A11-4310-A230-7E963BB0CB02}" destId="{F348A99C-6023-456C-A7B6-05D87C18B8E3}" srcOrd="2" destOrd="0" parTransId="{B038E5CC-DF89-499A-9F7F-270D0B23C22F}" sibTransId="{D09EF7E5-92E2-4775-BBAE-B630F48DD6E5}"/>
    <dgm:cxn modelId="{719EE7E6-0A6B-4D0B-A61D-397B62421604}" srcId="{3227B34C-8A11-4310-A230-7E963BB0CB02}" destId="{414C3D52-B481-42B4-8D55-CE1801BDD225}" srcOrd="1" destOrd="0" parTransId="{DE9F54B9-E6D5-457F-9FE5-7C5F031012FD}" sibTransId="{B74A7EF1-DF55-4163-A1B2-505E16C3A5BA}"/>
    <dgm:cxn modelId="{0851302A-8D76-49C1-8AA2-03C7440325C7}" type="presOf" srcId="{9A99D1C7-9AAE-4122-954F-223854D01C1B}" destId="{30956691-527C-4480-AC58-C3924DC6463D}" srcOrd="0" destOrd="2" presId="urn:microsoft.com/office/officeart/2005/8/layout/vList5"/>
    <dgm:cxn modelId="{17BACCF9-D653-46E3-B099-6BBD7078C2CA}" srcId="{414C3D52-B481-42B4-8D55-CE1801BDD225}" destId="{CAF0B7F0-4EB2-4257-A800-D06DAAB0B355}" srcOrd="2" destOrd="0" parTransId="{84E84773-CEA1-4E8F-A790-787FDA78A240}" sibTransId="{38C3CE17-F166-4F9E-83C0-37F35F6E8A5C}"/>
    <dgm:cxn modelId="{E49B7DF7-8B84-441C-AEAD-C8193FED16C2}" srcId="{414C3D52-B481-42B4-8D55-CE1801BDD225}" destId="{2E96B6A8-54D9-43CB-9D16-605C2848712B}" srcOrd="1" destOrd="0" parTransId="{F57CD8CE-A508-4750-B163-F2B29087B463}" sibTransId="{0888F917-A1B6-4683-BD44-86A5CAEC5724}"/>
    <dgm:cxn modelId="{8CAFB578-B4AA-4C36-80F3-F1D8D505D466}" type="presOf" srcId="{70B7F91C-CE85-4004-9C9D-4467C3A92BBF}" destId="{30956691-527C-4480-AC58-C3924DC6463D}" srcOrd="0" destOrd="1" presId="urn:microsoft.com/office/officeart/2005/8/layout/vList5"/>
    <dgm:cxn modelId="{7ECC123C-10CF-4B8C-92EB-34C57F86921E}" srcId="{3227B34C-8A11-4310-A230-7E963BB0CB02}" destId="{BB4AD880-2A13-4A55-89D2-F587213C6584}" srcOrd="0" destOrd="0" parTransId="{3ADF24E0-A466-40FF-BB41-5968F92B7E7B}" sibTransId="{EBCF9DF1-E351-4646-BB44-BA92EABCE2AE}"/>
    <dgm:cxn modelId="{4FA83EF5-A0B8-4867-8517-46C745AD6123}" type="presOf" srcId="{414C3D52-B481-42B4-8D55-CE1801BDD225}" destId="{BE635EA1-085F-4E66-9F02-5809C2CA7BFC}" srcOrd="0" destOrd="0" presId="urn:microsoft.com/office/officeart/2005/8/layout/vList5"/>
    <dgm:cxn modelId="{971B26E7-7C24-4FDA-9D48-42C7DC1E01D1}" srcId="{BB4AD880-2A13-4A55-89D2-F587213C6584}" destId="{9A99D1C7-9AAE-4122-954F-223854D01C1B}" srcOrd="2" destOrd="0" parTransId="{AAAF3E81-31D9-4F0F-880F-E954CAE55D5A}" sibTransId="{5E6A3F8C-2905-4C7F-B0B7-23A1BDD9C518}"/>
    <dgm:cxn modelId="{C514CB6B-C5FC-4788-991A-6768255AC826}" type="presOf" srcId="{95F01308-1F6F-40AA-8BDE-2E20A450947B}" destId="{D19FB072-8BAB-442B-A43F-024980B4C0D8}" srcOrd="0" destOrd="2" presId="urn:microsoft.com/office/officeart/2005/8/layout/vList5"/>
    <dgm:cxn modelId="{4B918444-8C6F-4E69-B084-4717F002E45A}" type="presOf" srcId="{F348A99C-6023-456C-A7B6-05D87C18B8E3}" destId="{1781E5B1-0713-468B-BC6D-C466113941F6}" srcOrd="0" destOrd="0" presId="urn:microsoft.com/office/officeart/2005/8/layout/vList5"/>
    <dgm:cxn modelId="{DF086E63-F883-4B62-9500-4669B52FD6AC}" srcId="{F348A99C-6023-456C-A7B6-05D87C18B8E3}" destId="{11B6D4A7-D331-4D4F-82C9-877964B9D925}" srcOrd="0" destOrd="0" parTransId="{233FE155-98A2-4071-920C-16A84F51AC08}" sibTransId="{2B41FAE9-061C-4E1F-8685-4141759F7467}"/>
    <dgm:cxn modelId="{36130558-3D19-40E4-A710-68C46A0516A2}" type="presOf" srcId="{3227B34C-8A11-4310-A230-7E963BB0CB02}" destId="{AD6E9BEA-84B0-4A5E-883C-F9642F047F5B}" srcOrd="0" destOrd="0" presId="urn:microsoft.com/office/officeart/2005/8/layout/vList5"/>
    <dgm:cxn modelId="{D9A99C25-109C-43E4-A9EA-56E740B58F9F}" type="presOf" srcId="{2E6EC1A1-1D71-42B0-8C6C-F6473BBCCEC9}" destId="{35124C8F-292F-4C40-9EFC-0E99A1A73264}" srcOrd="0" destOrd="0" presId="urn:microsoft.com/office/officeart/2005/8/layout/vList5"/>
    <dgm:cxn modelId="{AD507A41-6F92-4045-81B7-156465E05F2D}" srcId="{BB4AD880-2A13-4A55-89D2-F587213C6584}" destId="{70B7F91C-CE85-4004-9C9D-4467C3A92BBF}" srcOrd="1" destOrd="0" parTransId="{39D19CEF-7863-49A8-9699-686CFDF04C78}" sibTransId="{23B02070-7C23-4955-B4F8-96AD178BF15B}"/>
    <dgm:cxn modelId="{A150F43E-D2FE-4AB6-BC2C-3BC6076F2662}" srcId="{F348A99C-6023-456C-A7B6-05D87C18B8E3}" destId="{95F01308-1F6F-40AA-8BDE-2E20A450947B}" srcOrd="2" destOrd="0" parTransId="{D6BB4E70-87F4-4414-AE49-87D5F0AAF6E6}" sibTransId="{11BA705A-335E-41D3-8D4D-F6CED55E4A51}"/>
    <dgm:cxn modelId="{D13A406C-97AA-458C-B64B-BFA31FC009D0}" type="presParOf" srcId="{AD6E9BEA-84B0-4A5E-883C-F9642F047F5B}" destId="{0B4F8E63-ED24-4CA2-B1C9-F09B29A22D4C}" srcOrd="0" destOrd="0" presId="urn:microsoft.com/office/officeart/2005/8/layout/vList5"/>
    <dgm:cxn modelId="{40710F36-E9D1-45D9-BD82-8C589DC2DE89}" type="presParOf" srcId="{0B4F8E63-ED24-4CA2-B1C9-F09B29A22D4C}" destId="{89B2524A-FCFE-4E8F-965E-F3CF81EFAF4F}" srcOrd="0" destOrd="0" presId="urn:microsoft.com/office/officeart/2005/8/layout/vList5"/>
    <dgm:cxn modelId="{7CA5D427-19A8-4362-B70C-51D2CE17C8C2}" type="presParOf" srcId="{0B4F8E63-ED24-4CA2-B1C9-F09B29A22D4C}" destId="{30956691-527C-4480-AC58-C3924DC6463D}" srcOrd="1" destOrd="0" presId="urn:microsoft.com/office/officeart/2005/8/layout/vList5"/>
    <dgm:cxn modelId="{884ECFE0-6B59-4A03-B5B2-08393DC6C01C}" type="presParOf" srcId="{AD6E9BEA-84B0-4A5E-883C-F9642F047F5B}" destId="{28B831C6-6454-4A90-B787-16F89CA7DC8B}" srcOrd="1" destOrd="0" presId="urn:microsoft.com/office/officeart/2005/8/layout/vList5"/>
    <dgm:cxn modelId="{636211FE-C947-4993-A228-0A3AE6F30430}" type="presParOf" srcId="{AD6E9BEA-84B0-4A5E-883C-F9642F047F5B}" destId="{107BCD43-CC58-40BA-95C8-90C41D3A3DE1}" srcOrd="2" destOrd="0" presId="urn:microsoft.com/office/officeart/2005/8/layout/vList5"/>
    <dgm:cxn modelId="{C00CB339-9AB6-4FDA-9DF1-EB8724FCED73}" type="presParOf" srcId="{107BCD43-CC58-40BA-95C8-90C41D3A3DE1}" destId="{BE635EA1-085F-4E66-9F02-5809C2CA7BFC}" srcOrd="0" destOrd="0" presId="urn:microsoft.com/office/officeart/2005/8/layout/vList5"/>
    <dgm:cxn modelId="{F228C90E-D2A1-470F-92A5-D50A9BB7FF2A}" type="presParOf" srcId="{107BCD43-CC58-40BA-95C8-90C41D3A3DE1}" destId="{35124C8F-292F-4C40-9EFC-0E99A1A73264}" srcOrd="1" destOrd="0" presId="urn:microsoft.com/office/officeart/2005/8/layout/vList5"/>
    <dgm:cxn modelId="{5C91C48C-FA26-4C83-A681-FAF8B47F7BB1}" type="presParOf" srcId="{AD6E9BEA-84B0-4A5E-883C-F9642F047F5B}" destId="{D033FC14-80BB-48AA-8643-764123D56B7B}" srcOrd="3" destOrd="0" presId="urn:microsoft.com/office/officeart/2005/8/layout/vList5"/>
    <dgm:cxn modelId="{4B91572B-9CB9-44A2-8EE1-09DA92C1DEEA}" type="presParOf" srcId="{AD6E9BEA-84B0-4A5E-883C-F9642F047F5B}" destId="{1CFF79AE-9A51-4C31-A41B-71A5D1517245}" srcOrd="4" destOrd="0" presId="urn:microsoft.com/office/officeart/2005/8/layout/vList5"/>
    <dgm:cxn modelId="{127DC6E2-E7E0-4293-9419-E3577D3E13C2}" type="presParOf" srcId="{1CFF79AE-9A51-4C31-A41B-71A5D1517245}" destId="{1781E5B1-0713-468B-BC6D-C466113941F6}" srcOrd="0" destOrd="0" presId="urn:microsoft.com/office/officeart/2005/8/layout/vList5"/>
    <dgm:cxn modelId="{C7BA2FD4-1612-466A-8FEF-E6E7F0F6B103}" type="presParOf" srcId="{1CFF79AE-9A51-4C31-A41B-71A5D1517245}" destId="{D19FB072-8BAB-442B-A43F-024980B4C0D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27B34C-8A11-4310-A230-7E963BB0CB02}" type="doc">
      <dgm:prSet loTypeId="urn:microsoft.com/office/officeart/2005/8/layout/vList5" loCatId="list" qsTypeId="urn:microsoft.com/office/officeart/2005/8/quickstyle/3d1" qsCatId="3D" csTypeId="urn:microsoft.com/office/officeart/2005/8/colors/accent0_1" csCatId="mainScheme" phldr="1"/>
      <dgm:spPr/>
      <dgm:t>
        <a:bodyPr/>
        <a:lstStyle/>
        <a:p>
          <a:endParaRPr lang="en-US"/>
        </a:p>
      </dgm:t>
    </dgm:pt>
    <dgm:pt modelId="{BB4AD880-2A13-4A55-89D2-F587213C6584}">
      <dgm:prSet phldrT="[Text]" custT="1"/>
      <dgm:spPr/>
      <dgm:t>
        <a:bodyPr/>
        <a:lstStyle/>
        <a:p>
          <a:r>
            <a:rPr lang="en-US" sz="1800" dirty="0" smtClean="0">
              <a:latin typeface="Footlight MT Light" pitchFamily="18" charset="0"/>
            </a:rPr>
            <a:t>1940 - 1949</a:t>
          </a:r>
          <a:endParaRPr lang="en-US" sz="1800" dirty="0">
            <a:latin typeface="Footlight MT Light" pitchFamily="18" charset="0"/>
          </a:endParaRPr>
        </a:p>
      </dgm:t>
    </dgm:pt>
    <dgm:pt modelId="{3ADF24E0-A466-40FF-BB41-5968F92B7E7B}" type="parTrans" cxnId="{7ECC123C-10CF-4B8C-92EB-34C57F86921E}">
      <dgm:prSet/>
      <dgm:spPr/>
      <dgm:t>
        <a:bodyPr/>
        <a:lstStyle/>
        <a:p>
          <a:endParaRPr lang="en-US" sz="1800">
            <a:latin typeface="Footlight MT Light" pitchFamily="18" charset="0"/>
          </a:endParaRPr>
        </a:p>
      </dgm:t>
    </dgm:pt>
    <dgm:pt modelId="{EBCF9DF1-E351-4646-BB44-BA92EABCE2AE}" type="sibTrans" cxnId="{7ECC123C-10CF-4B8C-92EB-34C57F86921E}">
      <dgm:prSet/>
      <dgm:spPr/>
      <dgm:t>
        <a:bodyPr/>
        <a:lstStyle/>
        <a:p>
          <a:endParaRPr lang="en-US" sz="1800">
            <a:latin typeface="Footlight MT Light" pitchFamily="18" charset="0"/>
          </a:endParaRPr>
        </a:p>
      </dgm:t>
    </dgm:pt>
    <dgm:pt modelId="{4E49A2D0-35BC-4970-BED1-4228CD7CE6C2}">
      <dgm:prSet phldrT="[Text]" custT="1"/>
      <dgm:spPr/>
      <dgm:t>
        <a:bodyPr/>
        <a:lstStyle/>
        <a:p>
          <a:r>
            <a:rPr lang="en-US" sz="1800" dirty="0" smtClean="0">
              <a:latin typeface="Footlight MT Light" pitchFamily="18" charset="0"/>
            </a:rPr>
            <a:t>Color TV, Electronic Appliance</a:t>
          </a:r>
          <a:endParaRPr lang="en-US" sz="1800" dirty="0">
            <a:latin typeface="Footlight MT Light" pitchFamily="18" charset="0"/>
          </a:endParaRPr>
        </a:p>
      </dgm:t>
    </dgm:pt>
    <dgm:pt modelId="{3D2BC1F6-EF5D-4ECC-BFCD-330985E04A3D}" type="parTrans" cxnId="{7342819B-C419-40EE-B1BE-91C5FD3FFC76}">
      <dgm:prSet/>
      <dgm:spPr/>
      <dgm:t>
        <a:bodyPr/>
        <a:lstStyle/>
        <a:p>
          <a:endParaRPr lang="en-US" sz="1800">
            <a:latin typeface="Footlight MT Light" pitchFamily="18" charset="0"/>
          </a:endParaRPr>
        </a:p>
      </dgm:t>
    </dgm:pt>
    <dgm:pt modelId="{184A928B-8CA3-4085-9B12-7F6F692DB36E}" type="sibTrans" cxnId="{7342819B-C419-40EE-B1BE-91C5FD3FFC76}">
      <dgm:prSet/>
      <dgm:spPr/>
      <dgm:t>
        <a:bodyPr/>
        <a:lstStyle/>
        <a:p>
          <a:endParaRPr lang="en-US" sz="1800">
            <a:latin typeface="Footlight MT Light" pitchFamily="18" charset="0"/>
          </a:endParaRPr>
        </a:p>
      </dgm:t>
    </dgm:pt>
    <dgm:pt modelId="{414C3D52-B481-42B4-8D55-CE1801BDD225}">
      <dgm:prSet phldrT="[Text]" custT="1"/>
      <dgm:spPr/>
      <dgm:t>
        <a:bodyPr/>
        <a:lstStyle/>
        <a:p>
          <a:r>
            <a:rPr lang="en-US" sz="1800" dirty="0" smtClean="0">
              <a:latin typeface="Footlight MT Light" pitchFamily="18" charset="0"/>
            </a:rPr>
            <a:t>1950 - 1969</a:t>
          </a:r>
          <a:endParaRPr lang="en-US" sz="1800" dirty="0">
            <a:latin typeface="Footlight MT Light" pitchFamily="18" charset="0"/>
          </a:endParaRPr>
        </a:p>
      </dgm:t>
    </dgm:pt>
    <dgm:pt modelId="{DE9F54B9-E6D5-457F-9FE5-7C5F031012FD}" type="parTrans" cxnId="{719EE7E6-0A6B-4D0B-A61D-397B62421604}">
      <dgm:prSet/>
      <dgm:spPr/>
      <dgm:t>
        <a:bodyPr/>
        <a:lstStyle/>
        <a:p>
          <a:endParaRPr lang="en-US" sz="1800">
            <a:latin typeface="Footlight MT Light" pitchFamily="18" charset="0"/>
          </a:endParaRPr>
        </a:p>
      </dgm:t>
    </dgm:pt>
    <dgm:pt modelId="{B74A7EF1-DF55-4163-A1B2-505E16C3A5BA}" type="sibTrans" cxnId="{719EE7E6-0A6B-4D0B-A61D-397B62421604}">
      <dgm:prSet/>
      <dgm:spPr/>
      <dgm:t>
        <a:bodyPr/>
        <a:lstStyle/>
        <a:p>
          <a:endParaRPr lang="en-US" sz="1800">
            <a:latin typeface="Footlight MT Light" pitchFamily="18" charset="0"/>
          </a:endParaRPr>
        </a:p>
      </dgm:t>
    </dgm:pt>
    <dgm:pt modelId="{2E6EC1A1-1D71-42B0-8C6C-F6473BBCCEC9}">
      <dgm:prSet phldrT="[Text]" custT="1"/>
      <dgm:spPr/>
      <dgm:t>
        <a:bodyPr/>
        <a:lstStyle/>
        <a:p>
          <a:r>
            <a:rPr lang="en-US" sz="1800" dirty="0" smtClean="0">
              <a:latin typeface="Footlight MT Light" pitchFamily="18" charset="0"/>
            </a:rPr>
            <a:t>Sputnik 1 (USSR), NASA, Apollo XI</a:t>
          </a:r>
          <a:endParaRPr lang="en-US" sz="1800" dirty="0">
            <a:latin typeface="Footlight MT Light" pitchFamily="18" charset="0"/>
          </a:endParaRPr>
        </a:p>
      </dgm:t>
    </dgm:pt>
    <dgm:pt modelId="{08513116-B98A-440A-8777-72237ABD9757}" type="parTrans" cxnId="{DFF4AD1D-8C5F-4AFD-BFD2-FAC1DD6B3ED2}">
      <dgm:prSet/>
      <dgm:spPr/>
      <dgm:t>
        <a:bodyPr/>
        <a:lstStyle/>
        <a:p>
          <a:endParaRPr lang="en-US" sz="1800">
            <a:latin typeface="Footlight MT Light" pitchFamily="18" charset="0"/>
          </a:endParaRPr>
        </a:p>
      </dgm:t>
    </dgm:pt>
    <dgm:pt modelId="{F902D879-51E1-415C-9FBE-A42A288FD06E}" type="sibTrans" cxnId="{DFF4AD1D-8C5F-4AFD-BFD2-FAC1DD6B3ED2}">
      <dgm:prSet/>
      <dgm:spPr/>
      <dgm:t>
        <a:bodyPr/>
        <a:lstStyle/>
        <a:p>
          <a:endParaRPr lang="en-US" sz="1800">
            <a:latin typeface="Footlight MT Light" pitchFamily="18" charset="0"/>
          </a:endParaRPr>
        </a:p>
      </dgm:t>
    </dgm:pt>
    <dgm:pt modelId="{F348A99C-6023-456C-A7B6-05D87C18B8E3}">
      <dgm:prSet phldrT="[Text]" custT="1"/>
      <dgm:spPr/>
      <dgm:t>
        <a:bodyPr/>
        <a:lstStyle/>
        <a:p>
          <a:r>
            <a:rPr lang="en-US" sz="1800" dirty="0" smtClean="0">
              <a:latin typeface="Footlight MT Light" pitchFamily="18" charset="0"/>
            </a:rPr>
            <a:t>1970 onwards</a:t>
          </a:r>
          <a:endParaRPr lang="en-US" sz="1800" dirty="0">
            <a:latin typeface="Footlight MT Light" pitchFamily="18" charset="0"/>
          </a:endParaRPr>
        </a:p>
      </dgm:t>
    </dgm:pt>
    <dgm:pt modelId="{B038E5CC-DF89-499A-9F7F-270D0B23C22F}" type="parTrans" cxnId="{CB289E7F-9ED8-474D-A3B6-2E9ADE39DAFC}">
      <dgm:prSet/>
      <dgm:spPr/>
      <dgm:t>
        <a:bodyPr/>
        <a:lstStyle/>
        <a:p>
          <a:endParaRPr lang="en-US" sz="1800">
            <a:latin typeface="Footlight MT Light" pitchFamily="18" charset="0"/>
          </a:endParaRPr>
        </a:p>
      </dgm:t>
    </dgm:pt>
    <dgm:pt modelId="{D09EF7E5-92E2-4775-BBAE-B630F48DD6E5}" type="sibTrans" cxnId="{CB289E7F-9ED8-474D-A3B6-2E9ADE39DAFC}">
      <dgm:prSet/>
      <dgm:spPr/>
      <dgm:t>
        <a:bodyPr/>
        <a:lstStyle/>
        <a:p>
          <a:endParaRPr lang="en-US" sz="1800">
            <a:latin typeface="Footlight MT Light" pitchFamily="18" charset="0"/>
          </a:endParaRPr>
        </a:p>
      </dgm:t>
    </dgm:pt>
    <dgm:pt modelId="{11B6D4A7-D331-4D4F-82C9-877964B9D925}">
      <dgm:prSet phldrT="[Text]" custT="1"/>
      <dgm:spPr/>
      <dgm:t>
        <a:bodyPr/>
        <a:lstStyle/>
        <a:p>
          <a:r>
            <a:rPr lang="en-US" sz="1800" dirty="0" smtClean="0">
              <a:latin typeface="Footlight MT Light" pitchFamily="18" charset="0"/>
            </a:rPr>
            <a:t>Microprocessor, Recombinant DNA</a:t>
          </a:r>
          <a:endParaRPr lang="en-US" sz="1800" dirty="0">
            <a:latin typeface="Footlight MT Light" pitchFamily="18" charset="0"/>
          </a:endParaRPr>
        </a:p>
      </dgm:t>
    </dgm:pt>
    <dgm:pt modelId="{233FE155-98A2-4071-920C-16A84F51AC08}" type="parTrans" cxnId="{DF086E63-F883-4B62-9500-4669B52FD6AC}">
      <dgm:prSet/>
      <dgm:spPr/>
      <dgm:t>
        <a:bodyPr/>
        <a:lstStyle/>
        <a:p>
          <a:endParaRPr lang="en-US" sz="1800">
            <a:latin typeface="Footlight MT Light" pitchFamily="18" charset="0"/>
          </a:endParaRPr>
        </a:p>
      </dgm:t>
    </dgm:pt>
    <dgm:pt modelId="{2B41FAE9-061C-4E1F-8685-4141759F7467}" type="sibTrans" cxnId="{DF086E63-F883-4B62-9500-4669B52FD6AC}">
      <dgm:prSet/>
      <dgm:spPr/>
      <dgm:t>
        <a:bodyPr/>
        <a:lstStyle/>
        <a:p>
          <a:endParaRPr lang="en-US" sz="1800">
            <a:latin typeface="Footlight MT Light" pitchFamily="18" charset="0"/>
          </a:endParaRPr>
        </a:p>
      </dgm:t>
    </dgm:pt>
    <dgm:pt modelId="{DA1E0EFB-5FB0-4E91-B0A1-B09B47EA9AC7}">
      <dgm:prSet phldrT="[Text]" custT="1"/>
      <dgm:spPr/>
      <dgm:t>
        <a:bodyPr/>
        <a:lstStyle/>
        <a:p>
          <a:r>
            <a:rPr lang="en-US" sz="1800" dirty="0" smtClean="0">
              <a:latin typeface="Footlight MT Light" pitchFamily="18" charset="0"/>
            </a:rPr>
            <a:t>Laser Printer, MRI Scanner, Space Shuttle</a:t>
          </a:r>
          <a:endParaRPr lang="en-US" sz="1800" dirty="0">
            <a:latin typeface="Footlight MT Light" pitchFamily="18" charset="0"/>
          </a:endParaRPr>
        </a:p>
      </dgm:t>
    </dgm:pt>
    <dgm:pt modelId="{A25967C8-EF40-42A7-88F9-1697DB4B55B7}" type="parTrans" cxnId="{7CB3C55D-B065-4308-BA20-1CBB32F4D8BF}">
      <dgm:prSet/>
      <dgm:spPr/>
      <dgm:t>
        <a:bodyPr/>
        <a:lstStyle/>
        <a:p>
          <a:endParaRPr lang="en-US" sz="1800">
            <a:latin typeface="Footlight MT Light" pitchFamily="18" charset="0"/>
          </a:endParaRPr>
        </a:p>
      </dgm:t>
    </dgm:pt>
    <dgm:pt modelId="{9986DB82-1556-4210-9060-303B1B0BE854}" type="sibTrans" cxnId="{7CB3C55D-B065-4308-BA20-1CBB32F4D8BF}">
      <dgm:prSet/>
      <dgm:spPr/>
      <dgm:t>
        <a:bodyPr/>
        <a:lstStyle/>
        <a:p>
          <a:endParaRPr lang="en-US" sz="1800">
            <a:latin typeface="Footlight MT Light" pitchFamily="18" charset="0"/>
          </a:endParaRPr>
        </a:p>
      </dgm:t>
    </dgm:pt>
    <dgm:pt modelId="{70B7F91C-CE85-4004-9C9D-4467C3A92BBF}">
      <dgm:prSet custT="1"/>
      <dgm:spPr/>
      <dgm:t>
        <a:bodyPr/>
        <a:lstStyle/>
        <a:p>
          <a:r>
            <a:rPr lang="en-US" sz="1800" dirty="0" smtClean="0">
              <a:latin typeface="Footlight MT Light" pitchFamily="18" charset="0"/>
            </a:rPr>
            <a:t>Digital Computer, Instant Camera</a:t>
          </a:r>
          <a:endParaRPr lang="en-US" sz="1800" dirty="0">
            <a:latin typeface="Footlight MT Light" pitchFamily="18" charset="0"/>
          </a:endParaRPr>
        </a:p>
      </dgm:t>
    </dgm:pt>
    <dgm:pt modelId="{39D19CEF-7863-49A8-9699-686CFDF04C78}" type="parTrans" cxnId="{AD507A41-6F92-4045-81B7-156465E05F2D}">
      <dgm:prSet/>
      <dgm:spPr/>
      <dgm:t>
        <a:bodyPr/>
        <a:lstStyle/>
        <a:p>
          <a:endParaRPr lang="en-US" sz="1800">
            <a:latin typeface="Footlight MT Light" pitchFamily="18" charset="0"/>
          </a:endParaRPr>
        </a:p>
      </dgm:t>
    </dgm:pt>
    <dgm:pt modelId="{23B02070-7C23-4955-B4F8-96AD178BF15B}" type="sibTrans" cxnId="{AD507A41-6F92-4045-81B7-156465E05F2D}">
      <dgm:prSet/>
      <dgm:spPr/>
      <dgm:t>
        <a:bodyPr/>
        <a:lstStyle/>
        <a:p>
          <a:endParaRPr lang="en-US" sz="1800">
            <a:latin typeface="Footlight MT Light" pitchFamily="18" charset="0"/>
          </a:endParaRPr>
        </a:p>
      </dgm:t>
    </dgm:pt>
    <dgm:pt modelId="{9A99D1C7-9AAE-4122-954F-223854D01C1B}">
      <dgm:prSet custT="1"/>
      <dgm:spPr/>
      <dgm:t>
        <a:bodyPr/>
        <a:lstStyle/>
        <a:p>
          <a:r>
            <a:rPr lang="en-US" sz="1800" dirty="0" smtClean="0">
              <a:latin typeface="Footlight MT Light" pitchFamily="18" charset="0"/>
            </a:rPr>
            <a:t>Jet Airliner, Transistor, Supersonic Flight</a:t>
          </a:r>
          <a:endParaRPr lang="en-US" sz="1800" dirty="0">
            <a:latin typeface="Footlight MT Light" pitchFamily="18" charset="0"/>
          </a:endParaRPr>
        </a:p>
      </dgm:t>
    </dgm:pt>
    <dgm:pt modelId="{AAAF3E81-31D9-4F0F-880F-E954CAE55D5A}" type="parTrans" cxnId="{971B26E7-7C24-4FDA-9D48-42C7DC1E01D1}">
      <dgm:prSet/>
      <dgm:spPr/>
      <dgm:t>
        <a:bodyPr/>
        <a:lstStyle/>
        <a:p>
          <a:endParaRPr lang="en-US" sz="1800">
            <a:latin typeface="Footlight MT Light" pitchFamily="18" charset="0"/>
          </a:endParaRPr>
        </a:p>
      </dgm:t>
    </dgm:pt>
    <dgm:pt modelId="{5E6A3F8C-2905-4C7F-B0B7-23A1BDD9C518}" type="sibTrans" cxnId="{971B26E7-7C24-4FDA-9D48-42C7DC1E01D1}">
      <dgm:prSet/>
      <dgm:spPr/>
      <dgm:t>
        <a:bodyPr/>
        <a:lstStyle/>
        <a:p>
          <a:endParaRPr lang="en-US" sz="1800">
            <a:latin typeface="Footlight MT Light" pitchFamily="18" charset="0"/>
          </a:endParaRPr>
        </a:p>
      </dgm:t>
    </dgm:pt>
    <dgm:pt modelId="{2E96B6A8-54D9-43CB-9D16-605C2848712B}">
      <dgm:prSet custT="1"/>
      <dgm:spPr/>
      <dgm:t>
        <a:bodyPr/>
        <a:lstStyle/>
        <a:p>
          <a:r>
            <a:rPr lang="en-US" sz="1800" dirty="0" smtClean="0">
              <a:latin typeface="Footlight MT Light" pitchFamily="18" charset="0"/>
            </a:rPr>
            <a:t>Integrated Circuit, Operable Laser, Fiber Optics</a:t>
          </a:r>
          <a:endParaRPr lang="en-US" sz="1800" dirty="0">
            <a:latin typeface="Footlight MT Light" pitchFamily="18" charset="0"/>
          </a:endParaRPr>
        </a:p>
      </dgm:t>
    </dgm:pt>
    <dgm:pt modelId="{F57CD8CE-A508-4750-B163-F2B29087B463}" type="parTrans" cxnId="{E49B7DF7-8B84-441C-AEAD-C8193FED16C2}">
      <dgm:prSet/>
      <dgm:spPr/>
      <dgm:t>
        <a:bodyPr/>
        <a:lstStyle/>
        <a:p>
          <a:endParaRPr lang="en-US" sz="1800">
            <a:latin typeface="Footlight MT Light" pitchFamily="18" charset="0"/>
          </a:endParaRPr>
        </a:p>
      </dgm:t>
    </dgm:pt>
    <dgm:pt modelId="{0888F917-A1B6-4683-BD44-86A5CAEC5724}" type="sibTrans" cxnId="{E49B7DF7-8B84-441C-AEAD-C8193FED16C2}">
      <dgm:prSet/>
      <dgm:spPr/>
      <dgm:t>
        <a:bodyPr/>
        <a:lstStyle/>
        <a:p>
          <a:endParaRPr lang="en-US" sz="1800">
            <a:latin typeface="Footlight MT Light" pitchFamily="18" charset="0"/>
          </a:endParaRPr>
        </a:p>
      </dgm:t>
    </dgm:pt>
    <dgm:pt modelId="{CAF0B7F0-4EB2-4257-A800-D06DAAB0B355}">
      <dgm:prSet custT="1"/>
      <dgm:spPr/>
      <dgm:t>
        <a:bodyPr/>
        <a:lstStyle/>
        <a:p>
          <a:r>
            <a:rPr lang="en-US" sz="1800" dirty="0" smtClean="0">
              <a:latin typeface="Footlight MT Light" pitchFamily="18" charset="0"/>
            </a:rPr>
            <a:t>Telstar Satellite, First Man in Space</a:t>
          </a:r>
          <a:endParaRPr lang="en-US" sz="1800" dirty="0">
            <a:latin typeface="Footlight MT Light" pitchFamily="18" charset="0"/>
          </a:endParaRPr>
        </a:p>
      </dgm:t>
    </dgm:pt>
    <dgm:pt modelId="{84E84773-CEA1-4E8F-A790-787FDA78A240}" type="parTrans" cxnId="{17BACCF9-D653-46E3-B099-6BBD7078C2CA}">
      <dgm:prSet/>
      <dgm:spPr/>
      <dgm:t>
        <a:bodyPr/>
        <a:lstStyle/>
        <a:p>
          <a:endParaRPr lang="en-US" sz="1800">
            <a:latin typeface="Footlight MT Light" pitchFamily="18" charset="0"/>
          </a:endParaRPr>
        </a:p>
      </dgm:t>
    </dgm:pt>
    <dgm:pt modelId="{38C3CE17-F166-4F9E-83C0-37F35F6E8A5C}" type="sibTrans" cxnId="{17BACCF9-D653-46E3-B099-6BBD7078C2CA}">
      <dgm:prSet/>
      <dgm:spPr/>
      <dgm:t>
        <a:bodyPr/>
        <a:lstStyle/>
        <a:p>
          <a:endParaRPr lang="en-US" sz="1800">
            <a:latin typeface="Footlight MT Light" pitchFamily="18" charset="0"/>
          </a:endParaRPr>
        </a:p>
      </dgm:t>
    </dgm:pt>
    <dgm:pt modelId="{CFA0B0F3-63A2-42D3-B89D-4403901F6BF8}">
      <dgm:prSet phldrT="[Text]" custT="1"/>
      <dgm:spPr/>
      <dgm:t>
        <a:bodyPr/>
        <a:lstStyle/>
        <a:p>
          <a:r>
            <a:rPr lang="en-US" sz="1800" dirty="0" smtClean="0">
              <a:latin typeface="Footlight MT Light" pitchFamily="18" charset="0"/>
            </a:rPr>
            <a:t>Scanning Tunneling Microscope</a:t>
          </a:r>
          <a:endParaRPr lang="en-US" sz="1800" dirty="0">
            <a:latin typeface="Footlight MT Light" pitchFamily="18" charset="0"/>
          </a:endParaRPr>
        </a:p>
      </dgm:t>
    </dgm:pt>
    <dgm:pt modelId="{661A4412-BE9D-46FD-A3E2-93BA85E1590B}" type="parTrans" cxnId="{38683E39-1453-45C2-A82D-DF3C17EE163E}">
      <dgm:prSet/>
      <dgm:spPr/>
      <dgm:t>
        <a:bodyPr/>
        <a:lstStyle/>
        <a:p>
          <a:endParaRPr lang="en-US" sz="1800">
            <a:latin typeface="Footlight MT Light" pitchFamily="18" charset="0"/>
          </a:endParaRPr>
        </a:p>
      </dgm:t>
    </dgm:pt>
    <dgm:pt modelId="{8E653533-217C-41CC-8CE6-2CAB20B656ED}" type="sibTrans" cxnId="{38683E39-1453-45C2-A82D-DF3C17EE163E}">
      <dgm:prSet/>
      <dgm:spPr/>
      <dgm:t>
        <a:bodyPr/>
        <a:lstStyle/>
        <a:p>
          <a:endParaRPr lang="en-US" sz="1800">
            <a:latin typeface="Footlight MT Light" pitchFamily="18" charset="0"/>
          </a:endParaRPr>
        </a:p>
      </dgm:t>
    </dgm:pt>
    <dgm:pt modelId="{AD6E9BEA-84B0-4A5E-883C-F9642F047F5B}" type="pres">
      <dgm:prSet presAssocID="{3227B34C-8A11-4310-A230-7E963BB0CB02}" presName="Name0" presStyleCnt="0">
        <dgm:presLayoutVars>
          <dgm:dir/>
          <dgm:animLvl val="lvl"/>
          <dgm:resizeHandles val="exact"/>
        </dgm:presLayoutVars>
      </dgm:prSet>
      <dgm:spPr/>
      <dgm:t>
        <a:bodyPr/>
        <a:lstStyle/>
        <a:p>
          <a:endParaRPr lang="en-US"/>
        </a:p>
      </dgm:t>
    </dgm:pt>
    <dgm:pt modelId="{0B4F8E63-ED24-4CA2-B1C9-F09B29A22D4C}" type="pres">
      <dgm:prSet presAssocID="{BB4AD880-2A13-4A55-89D2-F587213C6584}" presName="linNode" presStyleCnt="0"/>
      <dgm:spPr/>
    </dgm:pt>
    <dgm:pt modelId="{89B2524A-FCFE-4E8F-965E-F3CF81EFAF4F}" type="pres">
      <dgm:prSet presAssocID="{BB4AD880-2A13-4A55-89D2-F587213C6584}" presName="parentText" presStyleLbl="node1" presStyleIdx="0" presStyleCnt="3" custScaleX="69851">
        <dgm:presLayoutVars>
          <dgm:chMax val="1"/>
          <dgm:bulletEnabled val="1"/>
        </dgm:presLayoutVars>
      </dgm:prSet>
      <dgm:spPr/>
      <dgm:t>
        <a:bodyPr/>
        <a:lstStyle/>
        <a:p>
          <a:endParaRPr lang="en-US"/>
        </a:p>
      </dgm:t>
    </dgm:pt>
    <dgm:pt modelId="{30956691-527C-4480-AC58-C3924DC6463D}" type="pres">
      <dgm:prSet presAssocID="{BB4AD880-2A13-4A55-89D2-F587213C6584}" presName="descendantText" presStyleLbl="alignAccFollowNode1" presStyleIdx="0" presStyleCnt="3" custScaleX="111348">
        <dgm:presLayoutVars>
          <dgm:bulletEnabled val="1"/>
        </dgm:presLayoutVars>
      </dgm:prSet>
      <dgm:spPr/>
      <dgm:t>
        <a:bodyPr/>
        <a:lstStyle/>
        <a:p>
          <a:endParaRPr lang="en-US"/>
        </a:p>
      </dgm:t>
    </dgm:pt>
    <dgm:pt modelId="{28B831C6-6454-4A90-B787-16F89CA7DC8B}" type="pres">
      <dgm:prSet presAssocID="{EBCF9DF1-E351-4646-BB44-BA92EABCE2AE}" presName="sp" presStyleCnt="0"/>
      <dgm:spPr/>
    </dgm:pt>
    <dgm:pt modelId="{107BCD43-CC58-40BA-95C8-90C41D3A3DE1}" type="pres">
      <dgm:prSet presAssocID="{414C3D52-B481-42B4-8D55-CE1801BDD225}" presName="linNode" presStyleCnt="0"/>
      <dgm:spPr/>
    </dgm:pt>
    <dgm:pt modelId="{BE635EA1-085F-4E66-9F02-5809C2CA7BFC}" type="pres">
      <dgm:prSet presAssocID="{414C3D52-B481-42B4-8D55-CE1801BDD225}" presName="parentText" presStyleLbl="node1" presStyleIdx="1" presStyleCnt="3" custScaleX="69851">
        <dgm:presLayoutVars>
          <dgm:chMax val="1"/>
          <dgm:bulletEnabled val="1"/>
        </dgm:presLayoutVars>
      </dgm:prSet>
      <dgm:spPr/>
      <dgm:t>
        <a:bodyPr/>
        <a:lstStyle/>
        <a:p>
          <a:endParaRPr lang="en-US"/>
        </a:p>
      </dgm:t>
    </dgm:pt>
    <dgm:pt modelId="{35124C8F-292F-4C40-9EFC-0E99A1A73264}" type="pres">
      <dgm:prSet presAssocID="{414C3D52-B481-42B4-8D55-CE1801BDD225}" presName="descendantText" presStyleLbl="alignAccFollowNode1" presStyleIdx="1" presStyleCnt="3" custScaleX="111348">
        <dgm:presLayoutVars>
          <dgm:bulletEnabled val="1"/>
        </dgm:presLayoutVars>
      </dgm:prSet>
      <dgm:spPr/>
      <dgm:t>
        <a:bodyPr/>
        <a:lstStyle/>
        <a:p>
          <a:endParaRPr lang="en-US"/>
        </a:p>
      </dgm:t>
    </dgm:pt>
    <dgm:pt modelId="{D033FC14-80BB-48AA-8643-764123D56B7B}" type="pres">
      <dgm:prSet presAssocID="{B74A7EF1-DF55-4163-A1B2-505E16C3A5BA}" presName="sp" presStyleCnt="0"/>
      <dgm:spPr/>
    </dgm:pt>
    <dgm:pt modelId="{1CFF79AE-9A51-4C31-A41B-71A5D1517245}" type="pres">
      <dgm:prSet presAssocID="{F348A99C-6023-456C-A7B6-05D87C18B8E3}" presName="linNode" presStyleCnt="0"/>
      <dgm:spPr/>
    </dgm:pt>
    <dgm:pt modelId="{1781E5B1-0713-468B-BC6D-C466113941F6}" type="pres">
      <dgm:prSet presAssocID="{F348A99C-6023-456C-A7B6-05D87C18B8E3}" presName="parentText" presStyleLbl="node1" presStyleIdx="2" presStyleCnt="3" custScaleX="69851">
        <dgm:presLayoutVars>
          <dgm:chMax val="1"/>
          <dgm:bulletEnabled val="1"/>
        </dgm:presLayoutVars>
      </dgm:prSet>
      <dgm:spPr/>
      <dgm:t>
        <a:bodyPr/>
        <a:lstStyle/>
        <a:p>
          <a:endParaRPr lang="en-US"/>
        </a:p>
      </dgm:t>
    </dgm:pt>
    <dgm:pt modelId="{D19FB072-8BAB-442B-A43F-024980B4C0D8}" type="pres">
      <dgm:prSet presAssocID="{F348A99C-6023-456C-A7B6-05D87C18B8E3}" presName="descendantText" presStyleLbl="alignAccFollowNode1" presStyleIdx="2" presStyleCnt="3" custScaleX="111348">
        <dgm:presLayoutVars>
          <dgm:bulletEnabled val="1"/>
        </dgm:presLayoutVars>
      </dgm:prSet>
      <dgm:spPr/>
      <dgm:t>
        <a:bodyPr/>
        <a:lstStyle/>
        <a:p>
          <a:endParaRPr lang="en-US"/>
        </a:p>
      </dgm:t>
    </dgm:pt>
  </dgm:ptLst>
  <dgm:cxnLst>
    <dgm:cxn modelId="{38683E39-1453-45C2-A82D-DF3C17EE163E}" srcId="{F348A99C-6023-456C-A7B6-05D87C18B8E3}" destId="{CFA0B0F3-63A2-42D3-B89D-4403901F6BF8}" srcOrd="2" destOrd="0" parTransId="{661A4412-BE9D-46FD-A3E2-93BA85E1590B}" sibTransId="{8E653533-217C-41CC-8CE6-2CAB20B656ED}"/>
    <dgm:cxn modelId="{DFF4AD1D-8C5F-4AFD-BFD2-FAC1DD6B3ED2}" srcId="{414C3D52-B481-42B4-8D55-CE1801BDD225}" destId="{2E6EC1A1-1D71-42B0-8C6C-F6473BBCCEC9}" srcOrd="0" destOrd="0" parTransId="{08513116-B98A-440A-8777-72237ABD9757}" sibTransId="{F902D879-51E1-415C-9FBE-A42A288FD06E}"/>
    <dgm:cxn modelId="{7342819B-C419-40EE-B1BE-91C5FD3FFC76}" srcId="{BB4AD880-2A13-4A55-89D2-F587213C6584}" destId="{4E49A2D0-35BC-4970-BED1-4228CD7CE6C2}" srcOrd="0" destOrd="0" parTransId="{3D2BC1F6-EF5D-4ECC-BFCD-330985E04A3D}" sibTransId="{184A928B-8CA3-4085-9B12-7F6F692DB36E}"/>
    <dgm:cxn modelId="{B0B134F9-9B77-4A88-9C08-D880236A20E0}" type="presOf" srcId="{F348A99C-6023-456C-A7B6-05D87C18B8E3}" destId="{1781E5B1-0713-468B-BC6D-C466113941F6}" srcOrd="0" destOrd="0" presId="urn:microsoft.com/office/officeart/2005/8/layout/vList5"/>
    <dgm:cxn modelId="{6C78ADFF-1A0D-4D14-9847-B2491933031E}" type="presOf" srcId="{4E49A2D0-35BC-4970-BED1-4228CD7CE6C2}" destId="{30956691-527C-4480-AC58-C3924DC6463D}" srcOrd="0" destOrd="0" presId="urn:microsoft.com/office/officeart/2005/8/layout/vList5"/>
    <dgm:cxn modelId="{500353E0-E2E4-48F7-8650-E3C438982E10}" type="presOf" srcId="{414C3D52-B481-42B4-8D55-CE1801BDD225}" destId="{BE635EA1-085F-4E66-9F02-5809C2CA7BFC}" srcOrd="0" destOrd="0" presId="urn:microsoft.com/office/officeart/2005/8/layout/vList5"/>
    <dgm:cxn modelId="{7CB3C55D-B065-4308-BA20-1CBB32F4D8BF}" srcId="{F348A99C-6023-456C-A7B6-05D87C18B8E3}" destId="{DA1E0EFB-5FB0-4E91-B0A1-B09B47EA9AC7}" srcOrd="1" destOrd="0" parTransId="{A25967C8-EF40-42A7-88F9-1697DB4B55B7}" sibTransId="{9986DB82-1556-4210-9060-303B1B0BE854}"/>
    <dgm:cxn modelId="{09E90A04-A90D-49B0-8E75-FDD910605EF7}" type="presOf" srcId="{70B7F91C-CE85-4004-9C9D-4467C3A92BBF}" destId="{30956691-527C-4480-AC58-C3924DC6463D}" srcOrd="0" destOrd="1" presId="urn:microsoft.com/office/officeart/2005/8/layout/vList5"/>
    <dgm:cxn modelId="{CB289E7F-9ED8-474D-A3B6-2E9ADE39DAFC}" srcId="{3227B34C-8A11-4310-A230-7E963BB0CB02}" destId="{F348A99C-6023-456C-A7B6-05D87C18B8E3}" srcOrd="2" destOrd="0" parTransId="{B038E5CC-DF89-499A-9F7F-270D0B23C22F}" sibTransId="{D09EF7E5-92E2-4775-BBAE-B630F48DD6E5}"/>
    <dgm:cxn modelId="{D2FB3AA9-A30F-46EA-9B96-A1E670E35E2B}" type="presOf" srcId="{DA1E0EFB-5FB0-4E91-B0A1-B09B47EA9AC7}" destId="{D19FB072-8BAB-442B-A43F-024980B4C0D8}" srcOrd="0" destOrd="1" presId="urn:microsoft.com/office/officeart/2005/8/layout/vList5"/>
    <dgm:cxn modelId="{719EE7E6-0A6B-4D0B-A61D-397B62421604}" srcId="{3227B34C-8A11-4310-A230-7E963BB0CB02}" destId="{414C3D52-B481-42B4-8D55-CE1801BDD225}" srcOrd="1" destOrd="0" parTransId="{DE9F54B9-E6D5-457F-9FE5-7C5F031012FD}" sibTransId="{B74A7EF1-DF55-4163-A1B2-505E16C3A5BA}"/>
    <dgm:cxn modelId="{6719B2F0-3D62-43A7-A8FC-97267D00086B}" type="presOf" srcId="{9A99D1C7-9AAE-4122-954F-223854D01C1B}" destId="{30956691-527C-4480-AC58-C3924DC6463D}" srcOrd="0" destOrd="2" presId="urn:microsoft.com/office/officeart/2005/8/layout/vList5"/>
    <dgm:cxn modelId="{17BACCF9-D653-46E3-B099-6BBD7078C2CA}" srcId="{414C3D52-B481-42B4-8D55-CE1801BDD225}" destId="{CAF0B7F0-4EB2-4257-A800-D06DAAB0B355}" srcOrd="2" destOrd="0" parTransId="{84E84773-CEA1-4E8F-A790-787FDA78A240}" sibTransId="{38C3CE17-F166-4F9E-83C0-37F35F6E8A5C}"/>
    <dgm:cxn modelId="{E59148A0-919B-4CEB-AE77-A6C230F8783E}" type="presOf" srcId="{CFA0B0F3-63A2-42D3-B89D-4403901F6BF8}" destId="{D19FB072-8BAB-442B-A43F-024980B4C0D8}" srcOrd="0" destOrd="2" presId="urn:microsoft.com/office/officeart/2005/8/layout/vList5"/>
    <dgm:cxn modelId="{E49B7DF7-8B84-441C-AEAD-C8193FED16C2}" srcId="{414C3D52-B481-42B4-8D55-CE1801BDD225}" destId="{2E96B6A8-54D9-43CB-9D16-605C2848712B}" srcOrd="1" destOrd="0" parTransId="{F57CD8CE-A508-4750-B163-F2B29087B463}" sibTransId="{0888F917-A1B6-4683-BD44-86A5CAEC5724}"/>
    <dgm:cxn modelId="{7ECC123C-10CF-4B8C-92EB-34C57F86921E}" srcId="{3227B34C-8A11-4310-A230-7E963BB0CB02}" destId="{BB4AD880-2A13-4A55-89D2-F587213C6584}" srcOrd="0" destOrd="0" parTransId="{3ADF24E0-A466-40FF-BB41-5968F92B7E7B}" sibTransId="{EBCF9DF1-E351-4646-BB44-BA92EABCE2AE}"/>
    <dgm:cxn modelId="{066ED034-6AAB-484A-8F8B-3DF4092E57F6}" type="presOf" srcId="{BB4AD880-2A13-4A55-89D2-F587213C6584}" destId="{89B2524A-FCFE-4E8F-965E-F3CF81EFAF4F}" srcOrd="0" destOrd="0" presId="urn:microsoft.com/office/officeart/2005/8/layout/vList5"/>
    <dgm:cxn modelId="{971B26E7-7C24-4FDA-9D48-42C7DC1E01D1}" srcId="{BB4AD880-2A13-4A55-89D2-F587213C6584}" destId="{9A99D1C7-9AAE-4122-954F-223854D01C1B}" srcOrd="2" destOrd="0" parTransId="{AAAF3E81-31D9-4F0F-880F-E954CAE55D5A}" sibTransId="{5E6A3F8C-2905-4C7F-B0B7-23A1BDD9C518}"/>
    <dgm:cxn modelId="{A14E3264-40A5-466E-84C7-CC0ECECECC50}" type="presOf" srcId="{3227B34C-8A11-4310-A230-7E963BB0CB02}" destId="{AD6E9BEA-84B0-4A5E-883C-F9642F047F5B}" srcOrd="0" destOrd="0" presId="urn:microsoft.com/office/officeart/2005/8/layout/vList5"/>
    <dgm:cxn modelId="{AEA0249E-3B01-4A6E-B5AE-34027CC003CC}" type="presOf" srcId="{2E6EC1A1-1D71-42B0-8C6C-F6473BBCCEC9}" destId="{35124C8F-292F-4C40-9EFC-0E99A1A73264}" srcOrd="0" destOrd="0" presId="urn:microsoft.com/office/officeart/2005/8/layout/vList5"/>
    <dgm:cxn modelId="{DF086E63-F883-4B62-9500-4669B52FD6AC}" srcId="{F348A99C-6023-456C-A7B6-05D87C18B8E3}" destId="{11B6D4A7-D331-4D4F-82C9-877964B9D925}" srcOrd="0" destOrd="0" parTransId="{233FE155-98A2-4071-920C-16A84F51AC08}" sibTransId="{2B41FAE9-061C-4E1F-8685-4141759F7467}"/>
    <dgm:cxn modelId="{08A9BFA0-5FF1-4534-A933-949D9923F553}" type="presOf" srcId="{CAF0B7F0-4EB2-4257-A800-D06DAAB0B355}" destId="{35124C8F-292F-4C40-9EFC-0E99A1A73264}" srcOrd="0" destOrd="2" presId="urn:microsoft.com/office/officeart/2005/8/layout/vList5"/>
    <dgm:cxn modelId="{295243BD-36C3-462C-9299-8A202618D45E}" type="presOf" srcId="{2E96B6A8-54D9-43CB-9D16-605C2848712B}" destId="{35124C8F-292F-4C40-9EFC-0E99A1A73264}" srcOrd="0" destOrd="1" presId="urn:microsoft.com/office/officeart/2005/8/layout/vList5"/>
    <dgm:cxn modelId="{BC776331-CA46-4070-83F9-EBA6477A4FA6}" type="presOf" srcId="{11B6D4A7-D331-4D4F-82C9-877964B9D925}" destId="{D19FB072-8BAB-442B-A43F-024980B4C0D8}" srcOrd="0" destOrd="0" presId="urn:microsoft.com/office/officeart/2005/8/layout/vList5"/>
    <dgm:cxn modelId="{AD507A41-6F92-4045-81B7-156465E05F2D}" srcId="{BB4AD880-2A13-4A55-89D2-F587213C6584}" destId="{70B7F91C-CE85-4004-9C9D-4467C3A92BBF}" srcOrd="1" destOrd="0" parTransId="{39D19CEF-7863-49A8-9699-686CFDF04C78}" sibTransId="{23B02070-7C23-4955-B4F8-96AD178BF15B}"/>
    <dgm:cxn modelId="{32CB2E4D-8F27-4DCD-8873-5DE68A0BAF07}" type="presParOf" srcId="{AD6E9BEA-84B0-4A5E-883C-F9642F047F5B}" destId="{0B4F8E63-ED24-4CA2-B1C9-F09B29A22D4C}" srcOrd="0" destOrd="0" presId="urn:microsoft.com/office/officeart/2005/8/layout/vList5"/>
    <dgm:cxn modelId="{243391C7-5691-4117-AE6C-673B26394C5E}" type="presParOf" srcId="{0B4F8E63-ED24-4CA2-B1C9-F09B29A22D4C}" destId="{89B2524A-FCFE-4E8F-965E-F3CF81EFAF4F}" srcOrd="0" destOrd="0" presId="urn:microsoft.com/office/officeart/2005/8/layout/vList5"/>
    <dgm:cxn modelId="{D7516089-B4E3-4EE2-AF3D-462B7FF56D9B}" type="presParOf" srcId="{0B4F8E63-ED24-4CA2-B1C9-F09B29A22D4C}" destId="{30956691-527C-4480-AC58-C3924DC6463D}" srcOrd="1" destOrd="0" presId="urn:microsoft.com/office/officeart/2005/8/layout/vList5"/>
    <dgm:cxn modelId="{0669CCE7-0884-4138-A5E0-FB0DEB19EF29}" type="presParOf" srcId="{AD6E9BEA-84B0-4A5E-883C-F9642F047F5B}" destId="{28B831C6-6454-4A90-B787-16F89CA7DC8B}" srcOrd="1" destOrd="0" presId="urn:microsoft.com/office/officeart/2005/8/layout/vList5"/>
    <dgm:cxn modelId="{CF0A5BDD-D75B-4831-A719-3B8F4B041BD5}" type="presParOf" srcId="{AD6E9BEA-84B0-4A5E-883C-F9642F047F5B}" destId="{107BCD43-CC58-40BA-95C8-90C41D3A3DE1}" srcOrd="2" destOrd="0" presId="urn:microsoft.com/office/officeart/2005/8/layout/vList5"/>
    <dgm:cxn modelId="{DF163622-5096-4629-9091-C0CFC782339E}" type="presParOf" srcId="{107BCD43-CC58-40BA-95C8-90C41D3A3DE1}" destId="{BE635EA1-085F-4E66-9F02-5809C2CA7BFC}" srcOrd="0" destOrd="0" presId="urn:microsoft.com/office/officeart/2005/8/layout/vList5"/>
    <dgm:cxn modelId="{A862B8AA-C893-40C3-ADF7-5BBFCE68D169}" type="presParOf" srcId="{107BCD43-CC58-40BA-95C8-90C41D3A3DE1}" destId="{35124C8F-292F-4C40-9EFC-0E99A1A73264}" srcOrd="1" destOrd="0" presId="urn:microsoft.com/office/officeart/2005/8/layout/vList5"/>
    <dgm:cxn modelId="{CDFDBD30-B257-4FA2-AD5B-989C4785911E}" type="presParOf" srcId="{AD6E9BEA-84B0-4A5E-883C-F9642F047F5B}" destId="{D033FC14-80BB-48AA-8643-764123D56B7B}" srcOrd="3" destOrd="0" presId="urn:microsoft.com/office/officeart/2005/8/layout/vList5"/>
    <dgm:cxn modelId="{8988B8AF-23C0-4498-9966-FAFCD3C542E0}" type="presParOf" srcId="{AD6E9BEA-84B0-4A5E-883C-F9642F047F5B}" destId="{1CFF79AE-9A51-4C31-A41B-71A5D1517245}" srcOrd="4" destOrd="0" presId="urn:microsoft.com/office/officeart/2005/8/layout/vList5"/>
    <dgm:cxn modelId="{7B42829B-1F28-4CFF-A431-C749C2375C7B}" type="presParOf" srcId="{1CFF79AE-9A51-4C31-A41B-71A5D1517245}" destId="{1781E5B1-0713-468B-BC6D-C466113941F6}" srcOrd="0" destOrd="0" presId="urn:microsoft.com/office/officeart/2005/8/layout/vList5"/>
    <dgm:cxn modelId="{81B3051B-6D41-40E5-AD06-F94508A6BC95}" type="presParOf" srcId="{1CFF79AE-9A51-4C31-A41B-71A5D1517245}" destId="{D19FB072-8BAB-442B-A43F-024980B4C0D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91DD40-9123-4870-986D-2D769AB26236}">
      <dsp:nvSpPr>
        <dsp:cNvPr id="0" name=""/>
        <dsp:cNvSpPr/>
      </dsp:nvSpPr>
      <dsp:spPr>
        <a:xfrm>
          <a:off x="3540257" y="1711457"/>
          <a:ext cx="1301485" cy="130148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Berlin Sans FB" pitchFamily="34" charset="0"/>
            </a:rPr>
            <a:t>Wealth Creation</a:t>
          </a:r>
          <a:endParaRPr lang="en-US" sz="1400" kern="1200" dirty="0">
            <a:latin typeface="Berlin Sans FB" pitchFamily="34" charset="0"/>
          </a:endParaRPr>
        </a:p>
      </dsp:txBody>
      <dsp:txXfrm>
        <a:off x="3540257" y="1711457"/>
        <a:ext cx="1301485" cy="1301485"/>
      </dsp:txXfrm>
    </dsp:sp>
    <dsp:sp modelId="{059E230D-DC85-4899-BA06-7A3B60AB8BF9}">
      <dsp:nvSpPr>
        <dsp:cNvPr id="0" name=""/>
        <dsp:cNvSpPr/>
      </dsp:nvSpPr>
      <dsp:spPr>
        <a:xfrm rot="16200000">
          <a:off x="3994823" y="1501305"/>
          <a:ext cx="392353" cy="27948"/>
        </a:xfrm>
        <a:custGeom>
          <a:avLst/>
          <a:gdLst/>
          <a:ahLst/>
          <a:cxnLst/>
          <a:rect l="0" t="0" r="0" b="0"/>
          <a:pathLst>
            <a:path>
              <a:moveTo>
                <a:pt x="0" y="13974"/>
              </a:moveTo>
              <a:lnTo>
                <a:pt x="392353" y="139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Berlin Sans FB" pitchFamily="34" charset="0"/>
          </a:endParaRPr>
        </a:p>
      </dsp:txBody>
      <dsp:txXfrm rot="16200000">
        <a:off x="4181191" y="1505471"/>
        <a:ext cx="19617" cy="19617"/>
      </dsp:txXfrm>
    </dsp:sp>
    <dsp:sp modelId="{0FA698D4-0DED-423E-9F75-6787AE346DD6}">
      <dsp:nvSpPr>
        <dsp:cNvPr id="0" name=""/>
        <dsp:cNvSpPr/>
      </dsp:nvSpPr>
      <dsp:spPr>
        <a:xfrm>
          <a:off x="3540257" y="17617"/>
          <a:ext cx="1301485" cy="130148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Berlin Sans FB" pitchFamily="34" charset="0"/>
            </a:rPr>
            <a:t>Natural Resources</a:t>
          </a:r>
          <a:endParaRPr lang="en-US" sz="1400" kern="1200" dirty="0">
            <a:latin typeface="Berlin Sans FB" pitchFamily="34" charset="0"/>
          </a:endParaRPr>
        </a:p>
      </dsp:txBody>
      <dsp:txXfrm>
        <a:off x="3540257" y="17617"/>
        <a:ext cx="1301485" cy="1301485"/>
      </dsp:txXfrm>
    </dsp:sp>
    <dsp:sp modelId="{627CEC45-3A0D-4C96-B184-333A2C5F8760}">
      <dsp:nvSpPr>
        <dsp:cNvPr id="0" name=""/>
        <dsp:cNvSpPr/>
      </dsp:nvSpPr>
      <dsp:spPr>
        <a:xfrm rot="19800000">
          <a:off x="4728277" y="1924765"/>
          <a:ext cx="392353" cy="27948"/>
        </a:xfrm>
        <a:custGeom>
          <a:avLst/>
          <a:gdLst/>
          <a:ahLst/>
          <a:cxnLst/>
          <a:rect l="0" t="0" r="0" b="0"/>
          <a:pathLst>
            <a:path>
              <a:moveTo>
                <a:pt x="0" y="13974"/>
              </a:moveTo>
              <a:lnTo>
                <a:pt x="392353" y="139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Berlin Sans FB" pitchFamily="34" charset="0"/>
          </a:endParaRPr>
        </a:p>
      </dsp:txBody>
      <dsp:txXfrm rot="19800000">
        <a:off x="4914645" y="1928931"/>
        <a:ext cx="19617" cy="19617"/>
      </dsp:txXfrm>
    </dsp:sp>
    <dsp:sp modelId="{13F2AD2F-57AD-49DE-BED5-08CC7E5AE41D}">
      <dsp:nvSpPr>
        <dsp:cNvPr id="0" name=""/>
        <dsp:cNvSpPr/>
      </dsp:nvSpPr>
      <dsp:spPr>
        <a:xfrm>
          <a:off x="5007164" y="864537"/>
          <a:ext cx="1301485" cy="1301485"/>
        </a:xfrm>
        <a:prstGeom prst="ellipse">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Berlin Sans FB" pitchFamily="34" charset="0"/>
            </a:rPr>
            <a:t>Market</a:t>
          </a:r>
          <a:endParaRPr lang="en-US" sz="1400" kern="1200" dirty="0">
            <a:latin typeface="Berlin Sans FB" pitchFamily="34" charset="0"/>
          </a:endParaRPr>
        </a:p>
      </dsp:txBody>
      <dsp:txXfrm>
        <a:off x="5007164" y="864537"/>
        <a:ext cx="1301485" cy="1301485"/>
      </dsp:txXfrm>
    </dsp:sp>
    <dsp:sp modelId="{DA7B5C8A-9113-4186-8D09-10449AC99891}">
      <dsp:nvSpPr>
        <dsp:cNvPr id="0" name=""/>
        <dsp:cNvSpPr/>
      </dsp:nvSpPr>
      <dsp:spPr>
        <a:xfrm rot="1800000">
          <a:off x="4728277" y="2771685"/>
          <a:ext cx="392353" cy="27948"/>
        </a:xfrm>
        <a:custGeom>
          <a:avLst/>
          <a:gdLst/>
          <a:ahLst/>
          <a:cxnLst/>
          <a:rect l="0" t="0" r="0" b="0"/>
          <a:pathLst>
            <a:path>
              <a:moveTo>
                <a:pt x="0" y="13974"/>
              </a:moveTo>
              <a:lnTo>
                <a:pt x="392353" y="139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Berlin Sans FB" pitchFamily="34" charset="0"/>
          </a:endParaRPr>
        </a:p>
      </dsp:txBody>
      <dsp:txXfrm rot="1800000">
        <a:off x="4914645" y="2775850"/>
        <a:ext cx="19617" cy="19617"/>
      </dsp:txXfrm>
    </dsp:sp>
    <dsp:sp modelId="{253750DC-0FC3-493B-B4EC-4259AF027DC6}">
      <dsp:nvSpPr>
        <dsp:cNvPr id="0" name=""/>
        <dsp:cNvSpPr/>
      </dsp:nvSpPr>
      <dsp:spPr>
        <a:xfrm>
          <a:off x="5007164" y="2558376"/>
          <a:ext cx="1301485" cy="1301485"/>
        </a:xfrm>
        <a:prstGeom prst="ellipse">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Berlin Sans FB" pitchFamily="34" charset="0"/>
            </a:rPr>
            <a:t>Public &amp; Environmental Policy</a:t>
          </a:r>
          <a:endParaRPr lang="en-US" sz="1400" kern="1200" dirty="0">
            <a:latin typeface="Berlin Sans FB" pitchFamily="34" charset="0"/>
          </a:endParaRPr>
        </a:p>
      </dsp:txBody>
      <dsp:txXfrm>
        <a:off x="5007164" y="2558376"/>
        <a:ext cx="1301485" cy="1301485"/>
      </dsp:txXfrm>
    </dsp:sp>
    <dsp:sp modelId="{EBEF8285-0A8B-47E6-B4F0-5F40FA261F07}">
      <dsp:nvSpPr>
        <dsp:cNvPr id="0" name=""/>
        <dsp:cNvSpPr/>
      </dsp:nvSpPr>
      <dsp:spPr>
        <a:xfrm rot="5400000">
          <a:off x="3994823" y="3195145"/>
          <a:ext cx="392353" cy="27948"/>
        </a:xfrm>
        <a:custGeom>
          <a:avLst/>
          <a:gdLst/>
          <a:ahLst/>
          <a:cxnLst/>
          <a:rect l="0" t="0" r="0" b="0"/>
          <a:pathLst>
            <a:path>
              <a:moveTo>
                <a:pt x="0" y="13974"/>
              </a:moveTo>
              <a:lnTo>
                <a:pt x="392353" y="139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Berlin Sans FB" pitchFamily="34" charset="0"/>
          </a:endParaRPr>
        </a:p>
      </dsp:txBody>
      <dsp:txXfrm rot="5400000">
        <a:off x="4181191" y="3199310"/>
        <a:ext cx="19617" cy="19617"/>
      </dsp:txXfrm>
    </dsp:sp>
    <dsp:sp modelId="{612999BA-E426-483A-94F6-D615FA810662}">
      <dsp:nvSpPr>
        <dsp:cNvPr id="0" name=""/>
        <dsp:cNvSpPr/>
      </dsp:nvSpPr>
      <dsp:spPr>
        <a:xfrm>
          <a:off x="3540257" y="3405296"/>
          <a:ext cx="1301485" cy="1301485"/>
        </a:xfrm>
        <a:prstGeom prst="ellipse">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Berlin Sans FB" pitchFamily="34" charset="0"/>
            </a:rPr>
            <a:t>Capital</a:t>
          </a:r>
          <a:endParaRPr lang="en-US" sz="1400" kern="1200" dirty="0">
            <a:latin typeface="Berlin Sans FB" pitchFamily="34" charset="0"/>
          </a:endParaRPr>
        </a:p>
      </dsp:txBody>
      <dsp:txXfrm>
        <a:off x="3540257" y="3405296"/>
        <a:ext cx="1301485" cy="1301485"/>
      </dsp:txXfrm>
    </dsp:sp>
    <dsp:sp modelId="{1BECD7EF-36EE-4038-A5B1-3ADCFB724DDF}">
      <dsp:nvSpPr>
        <dsp:cNvPr id="0" name=""/>
        <dsp:cNvSpPr/>
      </dsp:nvSpPr>
      <dsp:spPr>
        <a:xfrm rot="9000000">
          <a:off x="3261369" y="2771685"/>
          <a:ext cx="392353" cy="27948"/>
        </a:xfrm>
        <a:custGeom>
          <a:avLst/>
          <a:gdLst/>
          <a:ahLst/>
          <a:cxnLst/>
          <a:rect l="0" t="0" r="0" b="0"/>
          <a:pathLst>
            <a:path>
              <a:moveTo>
                <a:pt x="0" y="13974"/>
              </a:moveTo>
              <a:lnTo>
                <a:pt x="392353" y="139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Berlin Sans FB" pitchFamily="34" charset="0"/>
          </a:endParaRPr>
        </a:p>
      </dsp:txBody>
      <dsp:txXfrm rot="9000000">
        <a:off x="3447737" y="2775850"/>
        <a:ext cx="19617" cy="19617"/>
      </dsp:txXfrm>
    </dsp:sp>
    <dsp:sp modelId="{DE1A403E-B0A0-4107-AEAE-2494780FAD2C}">
      <dsp:nvSpPr>
        <dsp:cNvPr id="0" name=""/>
        <dsp:cNvSpPr/>
      </dsp:nvSpPr>
      <dsp:spPr>
        <a:xfrm>
          <a:off x="2073349" y="2558376"/>
          <a:ext cx="1301485" cy="1301485"/>
        </a:xfrm>
        <a:prstGeom prst="ellipse">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Berlin Sans FB" pitchFamily="34" charset="0"/>
            </a:rPr>
            <a:t>Labor</a:t>
          </a:r>
          <a:endParaRPr lang="en-US" sz="1400" kern="1200" dirty="0">
            <a:latin typeface="Berlin Sans FB" pitchFamily="34" charset="0"/>
          </a:endParaRPr>
        </a:p>
      </dsp:txBody>
      <dsp:txXfrm>
        <a:off x="2073349" y="2558376"/>
        <a:ext cx="1301485" cy="1301485"/>
      </dsp:txXfrm>
    </dsp:sp>
    <dsp:sp modelId="{62484749-01B7-4A6C-9781-22269CAFCC78}">
      <dsp:nvSpPr>
        <dsp:cNvPr id="0" name=""/>
        <dsp:cNvSpPr/>
      </dsp:nvSpPr>
      <dsp:spPr>
        <a:xfrm rot="12600000">
          <a:off x="3261369" y="1924765"/>
          <a:ext cx="392353" cy="27948"/>
        </a:xfrm>
        <a:custGeom>
          <a:avLst/>
          <a:gdLst/>
          <a:ahLst/>
          <a:cxnLst/>
          <a:rect l="0" t="0" r="0" b="0"/>
          <a:pathLst>
            <a:path>
              <a:moveTo>
                <a:pt x="0" y="13974"/>
              </a:moveTo>
              <a:lnTo>
                <a:pt x="392353" y="139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Berlin Sans FB" pitchFamily="34" charset="0"/>
          </a:endParaRPr>
        </a:p>
      </dsp:txBody>
      <dsp:txXfrm rot="12600000">
        <a:off x="3447737" y="1928931"/>
        <a:ext cx="19617" cy="19617"/>
      </dsp:txXfrm>
    </dsp:sp>
    <dsp:sp modelId="{2CEEAF84-D058-4510-BC9D-D36817EFFAEF}">
      <dsp:nvSpPr>
        <dsp:cNvPr id="0" name=""/>
        <dsp:cNvSpPr/>
      </dsp:nvSpPr>
      <dsp:spPr>
        <a:xfrm>
          <a:off x="2073349" y="864537"/>
          <a:ext cx="1301485" cy="1301485"/>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Berlin Sans FB" pitchFamily="34" charset="0"/>
            </a:rPr>
            <a:t>Technology</a:t>
          </a:r>
          <a:endParaRPr lang="en-US" sz="1400" kern="1200" dirty="0">
            <a:latin typeface="Berlin Sans FB" pitchFamily="34" charset="0"/>
          </a:endParaRPr>
        </a:p>
      </dsp:txBody>
      <dsp:txXfrm>
        <a:off x="2073349" y="864537"/>
        <a:ext cx="1301485" cy="13014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EC2BFE-8790-4533-A8AE-94F923E5D8A4}">
      <dsp:nvSpPr>
        <dsp:cNvPr id="0" name=""/>
        <dsp:cNvSpPr/>
      </dsp:nvSpPr>
      <dsp:spPr>
        <a:xfrm>
          <a:off x="1225376" y="24"/>
          <a:ext cx="1761380" cy="105682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Footlight MT Light" pitchFamily="18" charset="0"/>
            </a:rPr>
            <a:t>Discoveries in science</a:t>
          </a:r>
          <a:endParaRPr lang="en-US" sz="1500" kern="1200" dirty="0">
            <a:latin typeface="Footlight MT Light" pitchFamily="18" charset="0"/>
          </a:endParaRPr>
        </a:p>
      </dsp:txBody>
      <dsp:txXfrm>
        <a:off x="1225376" y="24"/>
        <a:ext cx="1761380" cy="1056828"/>
      </dsp:txXfrm>
    </dsp:sp>
    <dsp:sp modelId="{9918FA98-70DC-42A0-B2B9-63C5C3F2457F}">
      <dsp:nvSpPr>
        <dsp:cNvPr id="0" name=""/>
        <dsp:cNvSpPr/>
      </dsp:nvSpPr>
      <dsp:spPr>
        <a:xfrm>
          <a:off x="3141758" y="310027"/>
          <a:ext cx="373412" cy="43682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Footlight MT Light" pitchFamily="18" charset="0"/>
          </a:endParaRPr>
        </a:p>
      </dsp:txBody>
      <dsp:txXfrm>
        <a:off x="3141758" y="310027"/>
        <a:ext cx="373412" cy="436822"/>
      </dsp:txXfrm>
    </dsp:sp>
    <dsp:sp modelId="{4F5E6037-2E06-47F5-8FB9-0D640C14DA7C}">
      <dsp:nvSpPr>
        <dsp:cNvPr id="0" name=""/>
        <dsp:cNvSpPr/>
      </dsp:nvSpPr>
      <dsp:spPr>
        <a:xfrm>
          <a:off x="3691309" y="24"/>
          <a:ext cx="1761380" cy="105682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Footlight MT Light" pitchFamily="18" charset="0"/>
            </a:rPr>
            <a:t>Phenomenal base for technological innovation</a:t>
          </a:r>
          <a:endParaRPr lang="en-US" sz="1500" kern="1200" dirty="0">
            <a:latin typeface="Footlight MT Light" pitchFamily="18" charset="0"/>
          </a:endParaRPr>
        </a:p>
      </dsp:txBody>
      <dsp:txXfrm>
        <a:off x="3691309" y="24"/>
        <a:ext cx="1761380" cy="1056828"/>
      </dsp:txXfrm>
    </dsp:sp>
    <dsp:sp modelId="{0C8F3AC2-6E50-418B-A2A5-7F5A5EC16055}">
      <dsp:nvSpPr>
        <dsp:cNvPr id="0" name=""/>
        <dsp:cNvSpPr/>
      </dsp:nvSpPr>
      <dsp:spPr>
        <a:xfrm>
          <a:off x="5607691" y="310027"/>
          <a:ext cx="373412" cy="43682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Footlight MT Light" pitchFamily="18" charset="0"/>
          </a:endParaRPr>
        </a:p>
      </dsp:txBody>
      <dsp:txXfrm>
        <a:off x="5607691" y="310027"/>
        <a:ext cx="373412" cy="436822"/>
      </dsp:txXfrm>
    </dsp:sp>
    <dsp:sp modelId="{7A5FBDD4-F3E8-4649-A9B8-B6C4551FD9C2}">
      <dsp:nvSpPr>
        <dsp:cNvPr id="0" name=""/>
        <dsp:cNvSpPr/>
      </dsp:nvSpPr>
      <dsp:spPr>
        <a:xfrm>
          <a:off x="6157242" y="24"/>
          <a:ext cx="1761380" cy="105682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Footlight MT Light" pitchFamily="18" charset="0"/>
            </a:rPr>
            <a:t>Creates new products</a:t>
          </a:r>
          <a:endParaRPr lang="en-US" sz="1500" kern="1200" dirty="0">
            <a:latin typeface="Footlight MT Light" pitchFamily="18" charset="0"/>
          </a:endParaRPr>
        </a:p>
      </dsp:txBody>
      <dsp:txXfrm>
        <a:off x="6157242" y="24"/>
        <a:ext cx="1761380" cy="1056828"/>
      </dsp:txXfrm>
    </dsp:sp>
    <dsp:sp modelId="{01DC05BB-28B6-491D-8C57-C8E534235DC1}">
      <dsp:nvSpPr>
        <dsp:cNvPr id="0" name=""/>
        <dsp:cNvSpPr/>
      </dsp:nvSpPr>
      <dsp:spPr>
        <a:xfrm rot="5400000">
          <a:off x="6851226" y="1180149"/>
          <a:ext cx="373412" cy="43682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Footlight MT Light" pitchFamily="18" charset="0"/>
          </a:endParaRPr>
        </a:p>
      </dsp:txBody>
      <dsp:txXfrm rot="5400000">
        <a:off x="6851226" y="1180149"/>
        <a:ext cx="373412" cy="436822"/>
      </dsp:txXfrm>
    </dsp:sp>
    <dsp:sp modelId="{987E23DA-81EE-4232-B211-91BDADF6A382}">
      <dsp:nvSpPr>
        <dsp:cNvPr id="0" name=""/>
        <dsp:cNvSpPr/>
      </dsp:nvSpPr>
      <dsp:spPr>
        <a:xfrm>
          <a:off x="6157242" y="1761405"/>
          <a:ext cx="1761380" cy="105682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Footlight MT Light" pitchFamily="18" charset="0"/>
            </a:rPr>
            <a:t>Create new markets &amp; industries</a:t>
          </a:r>
          <a:endParaRPr lang="en-US" sz="1500" kern="1200" dirty="0">
            <a:latin typeface="Footlight MT Light" pitchFamily="18" charset="0"/>
          </a:endParaRPr>
        </a:p>
      </dsp:txBody>
      <dsp:txXfrm>
        <a:off x="6157242" y="1761405"/>
        <a:ext cx="1761380" cy="1056828"/>
      </dsp:txXfrm>
    </dsp:sp>
    <dsp:sp modelId="{B613B5DF-8B3F-4FD8-BDE6-EE0D6D90CCDA}">
      <dsp:nvSpPr>
        <dsp:cNvPr id="0" name=""/>
        <dsp:cNvSpPr/>
      </dsp:nvSpPr>
      <dsp:spPr>
        <a:xfrm rot="10800000">
          <a:off x="5628828" y="2071408"/>
          <a:ext cx="373412" cy="43682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Footlight MT Light" pitchFamily="18" charset="0"/>
          </a:endParaRPr>
        </a:p>
      </dsp:txBody>
      <dsp:txXfrm rot="10800000">
        <a:off x="5628828" y="2071408"/>
        <a:ext cx="373412" cy="436822"/>
      </dsp:txXfrm>
    </dsp:sp>
    <dsp:sp modelId="{4E33BDEC-64FF-4530-8854-E1996F485B08}">
      <dsp:nvSpPr>
        <dsp:cNvPr id="0" name=""/>
        <dsp:cNvSpPr/>
      </dsp:nvSpPr>
      <dsp:spPr>
        <a:xfrm>
          <a:off x="3691309" y="1761405"/>
          <a:ext cx="1761380" cy="105682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Footlight MT Light" pitchFamily="18" charset="0"/>
            </a:rPr>
            <a:t>Expanding markets</a:t>
          </a:r>
          <a:endParaRPr lang="en-US" sz="1500" kern="1200" dirty="0">
            <a:latin typeface="Footlight MT Light" pitchFamily="18" charset="0"/>
          </a:endParaRPr>
        </a:p>
      </dsp:txBody>
      <dsp:txXfrm>
        <a:off x="3691309" y="1761405"/>
        <a:ext cx="1761380" cy="1056828"/>
      </dsp:txXfrm>
    </dsp:sp>
    <dsp:sp modelId="{8B5F5D39-5236-4E6B-B540-92BF065476D2}">
      <dsp:nvSpPr>
        <dsp:cNvPr id="0" name=""/>
        <dsp:cNvSpPr/>
      </dsp:nvSpPr>
      <dsp:spPr>
        <a:xfrm rot="10800000">
          <a:off x="3162895" y="2071408"/>
          <a:ext cx="373412" cy="43682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Footlight MT Light" pitchFamily="18" charset="0"/>
          </a:endParaRPr>
        </a:p>
      </dsp:txBody>
      <dsp:txXfrm rot="10800000">
        <a:off x="3162895" y="2071408"/>
        <a:ext cx="373412" cy="436822"/>
      </dsp:txXfrm>
    </dsp:sp>
    <dsp:sp modelId="{8815DBB2-FCF8-4DC4-AE0C-6A46CD5B1141}">
      <dsp:nvSpPr>
        <dsp:cNvPr id="0" name=""/>
        <dsp:cNvSpPr/>
      </dsp:nvSpPr>
      <dsp:spPr>
        <a:xfrm>
          <a:off x="1225376" y="1761405"/>
          <a:ext cx="1761380" cy="105682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Footlight MT Light" pitchFamily="18" charset="0"/>
            </a:rPr>
            <a:t>Creating excess production capacity</a:t>
          </a:r>
          <a:endParaRPr lang="en-US" sz="1500" kern="1200" dirty="0">
            <a:latin typeface="Footlight MT Light" pitchFamily="18" charset="0"/>
          </a:endParaRPr>
        </a:p>
      </dsp:txBody>
      <dsp:txXfrm>
        <a:off x="1225376" y="1761405"/>
        <a:ext cx="1761380" cy="1056828"/>
      </dsp:txXfrm>
    </dsp:sp>
    <dsp:sp modelId="{3A8C0FF4-C4A7-4A61-983F-70783AE6767D}">
      <dsp:nvSpPr>
        <dsp:cNvPr id="0" name=""/>
        <dsp:cNvSpPr/>
      </dsp:nvSpPr>
      <dsp:spPr>
        <a:xfrm rot="5400000">
          <a:off x="1919360" y="2941530"/>
          <a:ext cx="373412" cy="43682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Footlight MT Light" pitchFamily="18" charset="0"/>
          </a:endParaRPr>
        </a:p>
      </dsp:txBody>
      <dsp:txXfrm rot="5400000">
        <a:off x="1919360" y="2941530"/>
        <a:ext cx="373412" cy="436822"/>
      </dsp:txXfrm>
    </dsp:sp>
    <dsp:sp modelId="{6D13EF4C-3617-472D-A961-70202B3249E7}">
      <dsp:nvSpPr>
        <dsp:cNvPr id="0" name=""/>
        <dsp:cNvSpPr/>
      </dsp:nvSpPr>
      <dsp:spPr>
        <a:xfrm>
          <a:off x="1225376" y="3522786"/>
          <a:ext cx="1761380" cy="105682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Footlight MT Light" pitchFamily="18" charset="0"/>
            </a:rPr>
            <a:t>Decrease profitability and increase business failures</a:t>
          </a:r>
          <a:endParaRPr lang="en-US" sz="1500" kern="1200" dirty="0">
            <a:latin typeface="Footlight MT Light" pitchFamily="18" charset="0"/>
          </a:endParaRPr>
        </a:p>
      </dsp:txBody>
      <dsp:txXfrm>
        <a:off x="1225376" y="3522786"/>
        <a:ext cx="1761380" cy="1056828"/>
      </dsp:txXfrm>
    </dsp:sp>
    <dsp:sp modelId="{0879AF28-BB6D-4BE6-B8CC-02D3D66A2ADB}">
      <dsp:nvSpPr>
        <dsp:cNvPr id="0" name=""/>
        <dsp:cNvSpPr/>
      </dsp:nvSpPr>
      <dsp:spPr>
        <a:xfrm>
          <a:off x="3141758" y="3832789"/>
          <a:ext cx="373412" cy="43682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Footlight MT Light" pitchFamily="18" charset="0"/>
          </a:endParaRPr>
        </a:p>
      </dsp:txBody>
      <dsp:txXfrm>
        <a:off x="3141758" y="3832789"/>
        <a:ext cx="373412" cy="436822"/>
      </dsp:txXfrm>
    </dsp:sp>
    <dsp:sp modelId="{26BC8180-56E4-4649-AABD-E526D1C643C9}">
      <dsp:nvSpPr>
        <dsp:cNvPr id="0" name=""/>
        <dsp:cNvSpPr/>
      </dsp:nvSpPr>
      <dsp:spPr>
        <a:xfrm>
          <a:off x="3691309" y="3522786"/>
          <a:ext cx="1761380" cy="105682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Footlight MT Light" pitchFamily="18" charset="0"/>
            </a:rPr>
            <a:t>May lead to depressions</a:t>
          </a:r>
          <a:endParaRPr lang="en-US" sz="1500" kern="1200" dirty="0">
            <a:latin typeface="Footlight MT Light" pitchFamily="18" charset="0"/>
          </a:endParaRPr>
        </a:p>
      </dsp:txBody>
      <dsp:txXfrm>
        <a:off x="3691309" y="3522786"/>
        <a:ext cx="1761380" cy="1056828"/>
      </dsp:txXfrm>
    </dsp:sp>
    <dsp:sp modelId="{3CAF88DF-78AC-4313-B44E-C1DFA3CBD91B}">
      <dsp:nvSpPr>
        <dsp:cNvPr id="0" name=""/>
        <dsp:cNvSpPr/>
      </dsp:nvSpPr>
      <dsp:spPr>
        <a:xfrm>
          <a:off x="5607691" y="3832789"/>
          <a:ext cx="373412" cy="43682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latin typeface="Footlight MT Light" pitchFamily="18" charset="0"/>
          </a:endParaRPr>
        </a:p>
      </dsp:txBody>
      <dsp:txXfrm>
        <a:off x="5607691" y="3832789"/>
        <a:ext cx="373412" cy="436822"/>
      </dsp:txXfrm>
    </dsp:sp>
    <dsp:sp modelId="{4A30E9C1-E17B-4BA2-916F-C667FD0FDD30}">
      <dsp:nvSpPr>
        <dsp:cNvPr id="0" name=""/>
        <dsp:cNvSpPr/>
      </dsp:nvSpPr>
      <dsp:spPr>
        <a:xfrm>
          <a:off x="6157242" y="3522786"/>
          <a:ext cx="1761380" cy="105682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Footlight MT Light" pitchFamily="18" charset="0"/>
            </a:rPr>
            <a:t>New science &amp; technology provide basis new economic expansion</a:t>
          </a:r>
          <a:endParaRPr lang="en-US" sz="1500" kern="1200" dirty="0">
            <a:latin typeface="Footlight MT Light" pitchFamily="18" charset="0"/>
          </a:endParaRPr>
        </a:p>
      </dsp:txBody>
      <dsp:txXfrm>
        <a:off x="6157242" y="3522786"/>
        <a:ext cx="1761380" cy="10568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2C7F16-7E12-44B6-859B-17D6A4DE57DF}">
      <dsp:nvSpPr>
        <dsp:cNvPr id="0" name=""/>
        <dsp:cNvSpPr/>
      </dsp:nvSpPr>
      <dsp:spPr>
        <a:xfrm rot="5400000">
          <a:off x="-258476" y="259746"/>
          <a:ext cx="1723174" cy="120622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1880</a:t>
          </a:r>
          <a:endParaRPr lang="en-US" sz="1800" kern="1200" dirty="0">
            <a:latin typeface="Footlight MT Light" pitchFamily="18" charset="0"/>
          </a:endParaRPr>
        </a:p>
      </dsp:txBody>
      <dsp:txXfrm rot="5400000">
        <a:off x="-258476" y="259746"/>
        <a:ext cx="1723174" cy="1206222"/>
      </dsp:txXfrm>
    </dsp:sp>
    <dsp:sp modelId="{37E77F30-6188-4291-9EF5-B1C5A5E4D604}">
      <dsp:nvSpPr>
        <dsp:cNvPr id="0" name=""/>
        <dsp:cNvSpPr/>
      </dsp:nvSpPr>
      <dsp:spPr>
        <a:xfrm rot="5400000">
          <a:off x="4183539" y="-2976046"/>
          <a:ext cx="1120063" cy="707469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Agriculture Society – manual labor dominated</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The Industrial Revolution – factory concept was born </a:t>
          </a:r>
          <a:endParaRPr lang="en-US" sz="1800" kern="1200" dirty="0">
            <a:latin typeface="Footlight MT Light" pitchFamily="18" charset="0"/>
          </a:endParaRPr>
        </a:p>
      </dsp:txBody>
      <dsp:txXfrm rot="5400000">
        <a:off x="4183539" y="-2976046"/>
        <a:ext cx="1120063" cy="7074697"/>
      </dsp:txXfrm>
    </dsp:sp>
    <dsp:sp modelId="{0E7BA244-07FA-4C3F-80E8-3870E71ADFD2}">
      <dsp:nvSpPr>
        <dsp:cNvPr id="0" name=""/>
        <dsp:cNvSpPr/>
      </dsp:nvSpPr>
      <dsp:spPr>
        <a:xfrm rot="5400000">
          <a:off x="-295912" y="1830724"/>
          <a:ext cx="1798046" cy="1206222"/>
        </a:xfrm>
        <a:prstGeom prst="chevron">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1880 &gt;</a:t>
          </a:r>
          <a:endParaRPr lang="en-US" sz="1800" kern="1200" dirty="0">
            <a:latin typeface="Footlight MT Light" pitchFamily="18" charset="0"/>
          </a:endParaRPr>
        </a:p>
      </dsp:txBody>
      <dsp:txXfrm rot="5400000">
        <a:off x="-295912" y="1830724"/>
        <a:ext cx="1798046" cy="1206222"/>
      </dsp:txXfrm>
    </dsp:sp>
    <dsp:sp modelId="{1456A64B-F1D6-4F72-9AD3-C75C0B58735D}">
      <dsp:nvSpPr>
        <dsp:cNvPr id="0" name=""/>
        <dsp:cNvSpPr/>
      </dsp:nvSpPr>
      <dsp:spPr>
        <a:xfrm rot="5400000">
          <a:off x="4163843" y="-1405068"/>
          <a:ext cx="1159456" cy="7074697"/>
        </a:xfrm>
        <a:prstGeom prst="round2Same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Scientific Management – introduced by Frederick Taylor</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Times Studies &amp; </a:t>
          </a:r>
          <a:r>
            <a:rPr lang="en-US" sz="1800" kern="1200" smtClean="0">
              <a:latin typeface="Footlight MT Light" pitchFamily="18" charset="0"/>
            </a:rPr>
            <a:t>Mass Production</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Division of Labor, Labor Unions</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Standardization, Assembly Line – introduced by Henry Ford</a:t>
          </a:r>
          <a:endParaRPr lang="en-US" sz="1800" kern="1200" dirty="0">
            <a:latin typeface="Footlight MT Light" pitchFamily="18" charset="0"/>
          </a:endParaRPr>
        </a:p>
      </dsp:txBody>
      <dsp:txXfrm rot="5400000">
        <a:off x="4163843" y="-1405068"/>
        <a:ext cx="1159456" cy="7074697"/>
      </dsp:txXfrm>
    </dsp:sp>
    <dsp:sp modelId="{97B96FD2-76A7-46E1-BD1D-B6940B86D76E}">
      <dsp:nvSpPr>
        <dsp:cNvPr id="0" name=""/>
        <dsp:cNvSpPr/>
      </dsp:nvSpPr>
      <dsp:spPr>
        <a:xfrm rot="5400000">
          <a:off x="-258476" y="3401702"/>
          <a:ext cx="1723174" cy="1206222"/>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1900 &gt;</a:t>
          </a:r>
          <a:endParaRPr lang="en-US" sz="1800" kern="1200" dirty="0">
            <a:latin typeface="Footlight MT Light" pitchFamily="18" charset="0"/>
          </a:endParaRPr>
        </a:p>
      </dsp:txBody>
      <dsp:txXfrm rot="5400000">
        <a:off x="-258476" y="3401702"/>
        <a:ext cx="1723174" cy="1206222"/>
      </dsp:txXfrm>
    </dsp:sp>
    <dsp:sp modelId="{55A7C747-FA30-46F5-82FA-BBAAE6090433}">
      <dsp:nvSpPr>
        <dsp:cNvPr id="0" name=""/>
        <dsp:cNvSpPr/>
      </dsp:nvSpPr>
      <dsp:spPr>
        <a:xfrm rot="5400000">
          <a:off x="4183539" y="165909"/>
          <a:ext cx="1120063" cy="7074697"/>
        </a:xfrm>
        <a:prstGeom prst="round2Same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Organizational Concepts</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Motion Study – introduced by Frank &amp; Lillian Gilbreth</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Piecework</a:t>
          </a:r>
          <a:endParaRPr lang="en-US" sz="1800" kern="1200" dirty="0">
            <a:latin typeface="Footlight MT Light" pitchFamily="18" charset="0"/>
          </a:endParaRPr>
        </a:p>
      </dsp:txBody>
      <dsp:txXfrm rot="5400000">
        <a:off x="4183539" y="165909"/>
        <a:ext cx="1120063" cy="707469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2C7F16-7E12-44B6-859B-17D6A4DE57DF}">
      <dsp:nvSpPr>
        <dsp:cNvPr id="0" name=""/>
        <dsp:cNvSpPr/>
      </dsp:nvSpPr>
      <dsp:spPr>
        <a:xfrm rot="5400000">
          <a:off x="-252013" y="254588"/>
          <a:ext cx="1680092" cy="117606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1920 &gt;</a:t>
          </a:r>
          <a:endParaRPr lang="en-US" sz="1800" kern="1200" dirty="0">
            <a:latin typeface="Footlight MT Light" pitchFamily="18" charset="0"/>
          </a:endParaRPr>
        </a:p>
      </dsp:txBody>
      <dsp:txXfrm rot="5400000">
        <a:off x="-252013" y="254588"/>
        <a:ext cx="1680092" cy="1176065"/>
      </dsp:txXfrm>
    </dsp:sp>
    <dsp:sp modelId="{37E77F30-6188-4291-9EF5-B1C5A5E4D604}">
      <dsp:nvSpPr>
        <dsp:cNvPr id="0" name=""/>
        <dsp:cNvSpPr/>
      </dsp:nvSpPr>
      <dsp:spPr>
        <a:xfrm rot="5400000">
          <a:off x="4218466" y="-3039826"/>
          <a:ext cx="1092060" cy="717686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Production Control &amp; Management Planning</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Queuing, Wage Incentive, Management Planning</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Statistical Quality Control (SQC) – introduced by Deming &amp; Juran </a:t>
          </a:r>
          <a:endParaRPr lang="en-US" sz="1800" kern="1200" dirty="0">
            <a:latin typeface="Footlight MT Light" pitchFamily="18" charset="0"/>
          </a:endParaRPr>
        </a:p>
      </dsp:txBody>
      <dsp:txXfrm rot="5400000">
        <a:off x="4218466" y="-3039826"/>
        <a:ext cx="1092060" cy="7176862"/>
      </dsp:txXfrm>
    </dsp:sp>
    <dsp:sp modelId="{0E7BA244-07FA-4C3F-80E8-3870E71ADFD2}">
      <dsp:nvSpPr>
        <dsp:cNvPr id="0" name=""/>
        <dsp:cNvSpPr/>
      </dsp:nvSpPr>
      <dsp:spPr>
        <a:xfrm rot="5400000">
          <a:off x="-291269" y="1791897"/>
          <a:ext cx="1758603" cy="1176065"/>
        </a:xfrm>
        <a:prstGeom prst="chevron">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1940 &gt;</a:t>
          </a:r>
          <a:endParaRPr lang="en-US" sz="1800" kern="1200" dirty="0">
            <a:latin typeface="Footlight MT Light" pitchFamily="18" charset="0"/>
          </a:endParaRPr>
        </a:p>
      </dsp:txBody>
      <dsp:txXfrm rot="5400000">
        <a:off x="-291269" y="1791897"/>
        <a:ext cx="1758603" cy="1176065"/>
      </dsp:txXfrm>
    </dsp:sp>
    <dsp:sp modelId="{1456A64B-F1D6-4F72-9AD3-C75C0B58735D}">
      <dsp:nvSpPr>
        <dsp:cNvPr id="0" name=""/>
        <dsp:cNvSpPr/>
      </dsp:nvSpPr>
      <dsp:spPr>
        <a:xfrm rot="5400000">
          <a:off x="4171879" y="-1502517"/>
          <a:ext cx="1185234" cy="7176862"/>
        </a:xfrm>
        <a:prstGeom prst="round2Same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Tool Design, Human Factors</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Productivity, Engineering Economy</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Inventory Theory, Layout, Material Handling </a:t>
          </a:r>
          <a:endParaRPr lang="en-US" sz="1800" kern="1200" dirty="0">
            <a:latin typeface="Footlight MT Light" pitchFamily="18" charset="0"/>
          </a:endParaRPr>
        </a:p>
      </dsp:txBody>
      <dsp:txXfrm rot="5400000">
        <a:off x="4171879" y="-1502517"/>
        <a:ext cx="1185234" cy="7176862"/>
      </dsp:txXfrm>
    </dsp:sp>
    <dsp:sp modelId="{97B96FD2-76A7-46E1-BD1D-B6940B86D76E}">
      <dsp:nvSpPr>
        <dsp:cNvPr id="0" name=""/>
        <dsp:cNvSpPr/>
      </dsp:nvSpPr>
      <dsp:spPr>
        <a:xfrm rot="5400000">
          <a:off x="-252013" y="3321874"/>
          <a:ext cx="1680092" cy="1176065"/>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1950 &gt;</a:t>
          </a:r>
          <a:endParaRPr lang="en-US" sz="1800" kern="1200" dirty="0">
            <a:latin typeface="Footlight MT Light" pitchFamily="18" charset="0"/>
          </a:endParaRPr>
        </a:p>
      </dsp:txBody>
      <dsp:txXfrm rot="5400000">
        <a:off x="-252013" y="3321874"/>
        <a:ext cx="1680092" cy="1176065"/>
      </dsp:txXfrm>
    </dsp:sp>
    <dsp:sp modelId="{55A7C747-FA30-46F5-82FA-BBAAE6090433}">
      <dsp:nvSpPr>
        <dsp:cNvPr id="0" name=""/>
        <dsp:cNvSpPr/>
      </dsp:nvSpPr>
      <dsp:spPr>
        <a:xfrm rot="5400000">
          <a:off x="4218466" y="27459"/>
          <a:ext cx="1092060" cy="7176862"/>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Computerization, Reliability</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Operational Research</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Statistical Analysis, Network Techniques</a:t>
          </a:r>
          <a:endParaRPr lang="en-US" sz="1800" kern="1200" dirty="0">
            <a:latin typeface="Footlight MT Light" pitchFamily="18" charset="0"/>
          </a:endParaRPr>
        </a:p>
      </dsp:txBody>
      <dsp:txXfrm rot="5400000">
        <a:off x="4218466" y="27459"/>
        <a:ext cx="1092060" cy="71768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2C7F16-7E12-44B6-859B-17D6A4DE57DF}">
      <dsp:nvSpPr>
        <dsp:cNvPr id="0" name=""/>
        <dsp:cNvSpPr/>
      </dsp:nvSpPr>
      <dsp:spPr>
        <a:xfrm rot="5400000">
          <a:off x="-260623" y="262430"/>
          <a:ext cx="1737491" cy="121624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1960 &gt;</a:t>
          </a:r>
          <a:endParaRPr lang="en-US" sz="1800" kern="1200" dirty="0">
            <a:latin typeface="Footlight MT Light" pitchFamily="18" charset="0"/>
          </a:endParaRPr>
        </a:p>
      </dsp:txBody>
      <dsp:txXfrm rot="5400000">
        <a:off x="-260623" y="262430"/>
        <a:ext cx="1737491" cy="1216244"/>
      </dsp:txXfrm>
    </dsp:sp>
    <dsp:sp modelId="{37E77F30-6188-4291-9EF5-B1C5A5E4D604}">
      <dsp:nvSpPr>
        <dsp:cNvPr id="0" name=""/>
        <dsp:cNvSpPr/>
      </dsp:nvSpPr>
      <dsp:spPr>
        <a:xfrm rot="5400000">
          <a:off x="4219901" y="-3001850"/>
          <a:ext cx="1129369" cy="7136683"/>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Automation, System Design, Teleprocessing</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Information Systems, Decision Theory, Simulation</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System Engineering, Optimization Theory</a:t>
          </a:r>
          <a:endParaRPr lang="en-US" sz="1800" kern="1200" dirty="0">
            <a:latin typeface="Footlight MT Light" pitchFamily="18" charset="0"/>
          </a:endParaRPr>
        </a:p>
      </dsp:txBody>
      <dsp:txXfrm rot="5400000">
        <a:off x="4219901" y="-3001850"/>
        <a:ext cx="1129369" cy="7136683"/>
      </dsp:txXfrm>
    </dsp:sp>
    <dsp:sp modelId="{0E7BA244-07FA-4C3F-80E8-3870E71ADFD2}">
      <dsp:nvSpPr>
        <dsp:cNvPr id="0" name=""/>
        <dsp:cNvSpPr/>
      </dsp:nvSpPr>
      <dsp:spPr>
        <a:xfrm rot="5400000">
          <a:off x="-244491" y="1789709"/>
          <a:ext cx="1705226" cy="1216244"/>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1970 &gt;</a:t>
          </a:r>
          <a:endParaRPr lang="en-US" sz="1800" kern="1200" dirty="0">
            <a:latin typeface="Footlight MT Light" pitchFamily="18" charset="0"/>
          </a:endParaRPr>
        </a:p>
      </dsp:txBody>
      <dsp:txXfrm rot="5400000">
        <a:off x="-244491" y="1789709"/>
        <a:ext cx="1705226" cy="1216244"/>
      </dsp:txXfrm>
    </dsp:sp>
    <dsp:sp modelId="{1456A64B-F1D6-4F72-9AD3-C75C0B58735D}">
      <dsp:nvSpPr>
        <dsp:cNvPr id="0" name=""/>
        <dsp:cNvSpPr/>
      </dsp:nvSpPr>
      <dsp:spPr>
        <a:xfrm rot="5400000">
          <a:off x="4233832" y="-1458438"/>
          <a:ext cx="1101507" cy="7136683"/>
        </a:xfrm>
        <a:prstGeom prst="round2Same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Control Theory, Large Scale System</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Total System Design, Social System, Cybernetics</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Behavioral Theory, Personal Computers </a:t>
          </a:r>
          <a:endParaRPr lang="en-US" sz="1800" kern="1200" dirty="0">
            <a:latin typeface="Footlight MT Light" pitchFamily="18" charset="0"/>
          </a:endParaRPr>
        </a:p>
      </dsp:txBody>
      <dsp:txXfrm rot="5400000">
        <a:off x="4233832" y="-1458438"/>
        <a:ext cx="1101507" cy="7136683"/>
      </dsp:txXfrm>
    </dsp:sp>
    <dsp:sp modelId="{97B96FD2-76A7-46E1-BD1D-B6940B86D76E}">
      <dsp:nvSpPr>
        <dsp:cNvPr id="0" name=""/>
        <dsp:cNvSpPr/>
      </dsp:nvSpPr>
      <dsp:spPr>
        <a:xfrm rot="5400000">
          <a:off x="-260623" y="3316989"/>
          <a:ext cx="1737491" cy="1216244"/>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1980 &gt;</a:t>
          </a:r>
          <a:endParaRPr lang="en-US" sz="1800" kern="1200" dirty="0">
            <a:latin typeface="Footlight MT Light" pitchFamily="18" charset="0"/>
          </a:endParaRPr>
        </a:p>
      </dsp:txBody>
      <dsp:txXfrm rot="5400000">
        <a:off x="-260623" y="3316989"/>
        <a:ext cx="1737491" cy="1216244"/>
      </dsp:txXfrm>
    </dsp:sp>
    <dsp:sp modelId="{55A7C747-FA30-46F5-82FA-BBAAE6090433}">
      <dsp:nvSpPr>
        <dsp:cNvPr id="0" name=""/>
        <dsp:cNvSpPr/>
      </dsp:nvSpPr>
      <dsp:spPr>
        <a:xfrm rot="5400000">
          <a:off x="4219901" y="52708"/>
          <a:ext cx="1129369" cy="7136683"/>
        </a:xfrm>
        <a:prstGeom prst="round2Same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Technology Revolution</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Management of Technology</a:t>
          </a:r>
          <a:endParaRPr lang="en-US" sz="1800" kern="1200" dirty="0">
            <a:latin typeface="Footlight MT Light" pitchFamily="18" charset="0"/>
          </a:endParaRPr>
        </a:p>
      </dsp:txBody>
      <dsp:txXfrm rot="5400000">
        <a:off x="4219901" y="52708"/>
        <a:ext cx="1129369" cy="713668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56691-527C-4480-AC58-C3924DC6463D}">
      <dsp:nvSpPr>
        <dsp:cNvPr id="0" name=""/>
        <dsp:cNvSpPr/>
      </dsp:nvSpPr>
      <dsp:spPr>
        <a:xfrm rot="5400000">
          <a:off x="4339589" y="-2050946"/>
          <a:ext cx="1227927" cy="5641453"/>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Cotton gin (Whitney)</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Practical Steamboat (Fulton)</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Steam Powered Locomotive for passengers and freight</a:t>
          </a:r>
          <a:endParaRPr lang="en-US" sz="1800" kern="1200" dirty="0">
            <a:latin typeface="Footlight MT Light" pitchFamily="18" charset="0"/>
          </a:endParaRPr>
        </a:p>
      </dsp:txBody>
      <dsp:txXfrm rot="5400000">
        <a:off x="4339589" y="-2050946"/>
        <a:ext cx="1227927" cy="5641453"/>
      </dsp:txXfrm>
    </dsp:sp>
    <dsp:sp modelId="{89B2524A-FCFE-4E8F-965E-F3CF81EFAF4F}">
      <dsp:nvSpPr>
        <dsp:cNvPr id="0" name=""/>
        <dsp:cNvSpPr/>
      </dsp:nvSpPr>
      <dsp:spPr>
        <a:xfrm>
          <a:off x="142136" y="2325"/>
          <a:ext cx="1990690" cy="15349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1793 - 1829</a:t>
          </a:r>
          <a:endParaRPr lang="en-US" sz="1800" kern="1200" dirty="0">
            <a:latin typeface="Footlight MT Light" pitchFamily="18" charset="0"/>
          </a:endParaRPr>
        </a:p>
      </dsp:txBody>
      <dsp:txXfrm>
        <a:off x="142136" y="2325"/>
        <a:ext cx="1990690" cy="1534909"/>
      </dsp:txXfrm>
    </dsp:sp>
    <dsp:sp modelId="{35124C8F-292F-4C40-9EFC-0E99A1A73264}">
      <dsp:nvSpPr>
        <dsp:cNvPr id="0" name=""/>
        <dsp:cNvSpPr/>
      </dsp:nvSpPr>
      <dsp:spPr>
        <a:xfrm rot="5400000">
          <a:off x="4339589" y="-439290"/>
          <a:ext cx="1227927" cy="5641453"/>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Telegraph (Morse), Improved plow (Deere)</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Vulcanized Rubber, Internal Combustion Engine</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Telephone (Bell), Radio (Marconi)</a:t>
          </a:r>
          <a:endParaRPr lang="en-US" sz="1800" kern="1200" dirty="0">
            <a:latin typeface="Footlight MT Light" pitchFamily="18" charset="0"/>
          </a:endParaRPr>
        </a:p>
      </dsp:txBody>
      <dsp:txXfrm rot="5400000">
        <a:off x="4339589" y="-439290"/>
        <a:ext cx="1227927" cy="5641453"/>
      </dsp:txXfrm>
    </dsp:sp>
    <dsp:sp modelId="{BE635EA1-085F-4E66-9F02-5809C2CA7BFC}">
      <dsp:nvSpPr>
        <dsp:cNvPr id="0" name=""/>
        <dsp:cNvSpPr/>
      </dsp:nvSpPr>
      <dsp:spPr>
        <a:xfrm>
          <a:off x="142136" y="1613981"/>
          <a:ext cx="1990690" cy="15349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1830 - 1900</a:t>
          </a:r>
          <a:endParaRPr lang="en-US" sz="1800" kern="1200" dirty="0">
            <a:latin typeface="Footlight MT Light" pitchFamily="18" charset="0"/>
          </a:endParaRPr>
        </a:p>
      </dsp:txBody>
      <dsp:txXfrm>
        <a:off x="142136" y="1613981"/>
        <a:ext cx="1990690" cy="1534909"/>
      </dsp:txXfrm>
    </dsp:sp>
    <dsp:sp modelId="{D19FB072-8BAB-442B-A43F-024980B4C0D8}">
      <dsp:nvSpPr>
        <dsp:cNvPr id="0" name=""/>
        <dsp:cNvSpPr/>
      </dsp:nvSpPr>
      <dsp:spPr>
        <a:xfrm rot="5400000">
          <a:off x="4339589" y="1172364"/>
          <a:ext cx="1227927" cy="5641453"/>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Air Conditioner, FM Radio</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First Flight (Wright Bros.), Model T (Ford)</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Helicopter, Jet Engine, Liquid-Fueled Rockets</a:t>
          </a:r>
          <a:endParaRPr lang="en-US" sz="1800" kern="1200" dirty="0">
            <a:latin typeface="Footlight MT Light" pitchFamily="18" charset="0"/>
          </a:endParaRPr>
        </a:p>
      </dsp:txBody>
      <dsp:txXfrm rot="5400000">
        <a:off x="4339589" y="1172364"/>
        <a:ext cx="1227927" cy="5641453"/>
      </dsp:txXfrm>
    </dsp:sp>
    <dsp:sp modelId="{1781E5B1-0713-468B-BC6D-C466113941F6}">
      <dsp:nvSpPr>
        <dsp:cNvPr id="0" name=""/>
        <dsp:cNvSpPr/>
      </dsp:nvSpPr>
      <dsp:spPr>
        <a:xfrm>
          <a:off x="142136" y="3225636"/>
          <a:ext cx="1990690" cy="15349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1901 - 1939</a:t>
          </a:r>
          <a:endParaRPr lang="en-US" sz="1800" kern="1200" dirty="0">
            <a:latin typeface="Footlight MT Light" pitchFamily="18" charset="0"/>
          </a:endParaRPr>
        </a:p>
      </dsp:txBody>
      <dsp:txXfrm>
        <a:off x="142136" y="3225636"/>
        <a:ext cx="1990690" cy="153490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56691-527C-4480-AC58-C3924DC6463D}">
      <dsp:nvSpPr>
        <dsp:cNvPr id="0" name=""/>
        <dsp:cNvSpPr/>
      </dsp:nvSpPr>
      <dsp:spPr>
        <a:xfrm rot="5400000">
          <a:off x="4385980" y="-2078275"/>
          <a:ext cx="1225261" cy="5692768"/>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Color TV, Electronic Appliance</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Digital Computer, Instant Camera</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Jet Airliner, Transistor, Supersonic Flight</a:t>
          </a:r>
          <a:endParaRPr lang="en-US" sz="1800" kern="1200" dirty="0">
            <a:latin typeface="Footlight MT Light" pitchFamily="18" charset="0"/>
          </a:endParaRPr>
        </a:p>
      </dsp:txBody>
      <dsp:txXfrm rot="5400000">
        <a:off x="4385980" y="-2078275"/>
        <a:ext cx="1225261" cy="5692768"/>
      </dsp:txXfrm>
    </dsp:sp>
    <dsp:sp modelId="{89B2524A-FCFE-4E8F-965E-F3CF81EFAF4F}">
      <dsp:nvSpPr>
        <dsp:cNvPr id="0" name=""/>
        <dsp:cNvSpPr/>
      </dsp:nvSpPr>
      <dsp:spPr>
        <a:xfrm>
          <a:off x="143428" y="2320"/>
          <a:ext cx="2008797" cy="15315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1940 - 1949</a:t>
          </a:r>
          <a:endParaRPr lang="en-US" sz="1800" kern="1200" dirty="0">
            <a:latin typeface="Footlight MT Light" pitchFamily="18" charset="0"/>
          </a:endParaRPr>
        </a:p>
      </dsp:txBody>
      <dsp:txXfrm>
        <a:off x="143428" y="2320"/>
        <a:ext cx="2008797" cy="1531576"/>
      </dsp:txXfrm>
    </dsp:sp>
    <dsp:sp modelId="{35124C8F-292F-4C40-9EFC-0E99A1A73264}">
      <dsp:nvSpPr>
        <dsp:cNvPr id="0" name=""/>
        <dsp:cNvSpPr/>
      </dsp:nvSpPr>
      <dsp:spPr>
        <a:xfrm rot="5400000">
          <a:off x="4385980" y="-470120"/>
          <a:ext cx="1225261" cy="5692768"/>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Sputnik 1 (USSR), NASA, Apollo XI</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Integrated Circuit, Operable Laser, Fiber Optics</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Telstar Satellite, First Man in Space</a:t>
          </a:r>
          <a:endParaRPr lang="en-US" sz="1800" kern="1200" dirty="0">
            <a:latin typeface="Footlight MT Light" pitchFamily="18" charset="0"/>
          </a:endParaRPr>
        </a:p>
      </dsp:txBody>
      <dsp:txXfrm rot="5400000">
        <a:off x="4385980" y="-470120"/>
        <a:ext cx="1225261" cy="5692768"/>
      </dsp:txXfrm>
    </dsp:sp>
    <dsp:sp modelId="{BE635EA1-085F-4E66-9F02-5809C2CA7BFC}">
      <dsp:nvSpPr>
        <dsp:cNvPr id="0" name=""/>
        <dsp:cNvSpPr/>
      </dsp:nvSpPr>
      <dsp:spPr>
        <a:xfrm>
          <a:off x="143428" y="1610475"/>
          <a:ext cx="2008797" cy="15315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1950 - 1969</a:t>
          </a:r>
          <a:endParaRPr lang="en-US" sz="1800" kern="1200" dirty="0">
            <a:latin typeface="Footlight MT Light" pitchFamily="18" charset="0"/>
          </a:endParaRPr>
        </a:p>
      </dsp:txBody>
      <dsp:txXfrm>
        <a:off x="143428" y="1610475"/>
        <a:ext cx="2008797" cy="1531576"/>
      </dsp:txXfrm>
    </dsp:sp>
    <dsp:sp modelId="{D19FB072-8BAB-442B-A43F-024980B4C0D8}">
      <dsp:nvSpPr>
        <dsp:cNvPr id="0" name=""/>
        <dsp:cNvSpPr/>
      </dsp:nvSpPr>
      <dsp:spPr>
        <a:xfrm rot="5400000">
          <a:off x="4385980" y="1138035"/>
          <a:ext cx="1225261" cy="5692768"/>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Microprocessor, Recombinant DNA</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Laser Printer, MRI Scanner, Space Shuttle</a:t>
          </a:r>
          <a:endParaRPr lang="en-US" sz="1800" kern="1200" dirty="0">
            <a:latin typeface="Footlight MT Light" pitchFamily="18" charset="0"/>
          </a:endParaRPr>
        </a:p>
        <a:p>
          <a:pPr marL="171450" lvl="1" indent="-171450" algn="l" defTabSz="800100">
            <a:lnSpc>
              <a:spcPct val="90000"/>
            </a:lnSpc>
            <a:spcBef>
              <a:spcPct val="0"/>
            </a:spcBef>
            <a:spcAft>
              <a:spcPct val="15000"/>
            </a:spcAft>
            <a:buChar char="••"/>
          </a:pPr>
          <a:r>
            <a:rPr lang="en-US" sz="1800" kern="1200" dirty="0" smtClean="0">
              <a:latin typeface="Footlight MT Light" pitchFamily="18" charset="0"/>
            </a:rPr>
            <a:t>Scanning Tunneling Microscope</a:t>
          </a:r>
          <a:endParaRPr lang="en-US" sz="1800" kern="1200" dirty="0">
            <a:latin typeface="Footlight MT Light" pitchFamily="18" charset="0"/>
          </a:endParaRPr>
        </a:p>
      </dsp:txBody>
      <dsp:txXfrm rot="5400000">
        <a:off x="4385980" y="1138035"/>
        <a:ext cx="1225261" cy="5692768"/>
      </dsp:txXfrm>
    </dsp:sp>
    <dsp:sp modelId="{1781E5B1-0713-468B-BC6D-C466113941F6}">
      <dsp:nvSpPr>
        <dsp:cNvPr id="0" name=""/>
        <dsp:cNvSpPr/>
      </dsp:nvSpPr>
      <dsp:spPr>
        <a:xfrm>
          <a:off x="143428" y="3218631"/>
          <a:ext cx="2008797" cy="15315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Footlight MT Light" pitchFamily="18" charset="0"/>
            </a:rPr>
            <a:t>1970 onwards</a:t>
          </a:r>
          <a:endParaRPr lang="en-US" sz="1800" kern="1200" dirty="0">
            <a:latin typeface="Footlight MT Light" pitchFamily="18" charset="0"/>
          </a:endParaRPr>
        </a:p>
      </dsp:txBody>
      <dsp:txXfrm>
        <a:off x="143428" y="3218631"/>
        <a:ext cx="2008797" cy="153157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6133793-94D6-4B48-8C65-69528B355BA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8BB607AF-1868-4262-BB5D-62A2A291D297}" type="slidenum">
              <a:rPr lang="en-US" altLang="zh-TW" smtClean="0"/>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21D17C5-8954-4397-B848-32AD1AB31E77}" type="slidenum">
              <a:rPr lang="en-US" altLang="zh-TW" smtClean="0"/>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CCB57E7D-2C49-4889-A2F3-907BA8BE4B04}" type="slidenum">
              <a:rPr lang="en-US" altLang="zh-TW" smtClean="0"/>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6EF65C06-ADAA-4677-B031-83CCA118F9B9}" type="slidenum">
              <a:rPr lang="en-US" altLang="zh-TW" smtClean="0"/>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61517F1D-5D6D-4EE9-AF85-74D5450E077C}" type="slidenum">
              <a:rPr lang="en-US" altLang="zh-TW" smtClean="0"/>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CF804927-62A6-49CB-B0EF-479FC788E995}" type="slidenum">
              <a:rPr lang="en-US" altLang="zh-TW" smtClean="0"/>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EBE14B81-DC9C-4981-9C99-59DAB4189D3B}" type="slidenum">
              <a:rPr lang="en-US" altLang="zh-TW" smtClean="0"/>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FA480967-CCAE-4F79-9894-83A55FD30A76}" type="slidenum">
              <a:rPr lang="en-US" altLang="zh-TW" smtClean="0"/>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B408F7C2-CDE5-4BDC-AC6E-DE4DA944131C}" type="slidenum">
              <a:rPr lang="en-US" altLang="zh-TW" smtClean="0"/>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E2191FC8-61BF-44F3-BFAE-F2BA1770E43B}" type="slidenum">
              <a:rPr lang="en-US" altLang="zh-TW" smtClean="0"/>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A7A1FD6D-E7F0-4CE5-89C6-B2EAFDD1220C}" type="slidenum">
              <a:rPr lang="en-US" altLang="zh-TW" smtClean="0"/>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174AE0-3004-419F-81E6-006F31596BB6}" type="slidenum">
              <a:rPr lang="en-US" altLang="zh-TW" smtClean="0"/>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252536" y="743372"/>
            <a:ext cx="6980238" cy="2037556"/>
          </a:xfrm>
        </p:spPr>
        <p:txBody>
          <a:bodyPr>
            <a:noAutofit/>
          </a:bodyPr>
          <a:lstStyle/>
          <a:p>
            <a:pPr algn="ctr" eaLnBrk="1" hangingPunct="1"/>
            <a:r>
              <a:rPr lang="en-US" altLang="zh-TW"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cs typeface="Arial" charset="0"/>
              </a:rPr>
              <a:t>MANAGEMENT OF TECHNOLOGY          BPT 3113</a:t>
            </a:r>
          </a:p>
        </p:txBody>
      </p:sp>
      <p:sp>
        <p:nvSpPr>
          <p:cNvPr id="3075" name="Rectangle 3"/>
          <p:cNvSpPr>
            <a:spLocks noGrp="1" noChangeArrowheads="1"/>
          </p:cNvSpPr>
          <p:nvPr>
            <p:ph type="subTitle" idx="1"/>
          </p:nvPr>
        </p:nvSpPr>
        <p:spPr>
          <a:xfrm>
            <a:off x="2563688" y="5614243"/>
            <a:ext cx="6400800" cy="112712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hangingPunct="1"/>
            <a:r>
              <a:rPr lang="en-US" altLang="zh-TW"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THE ROLE OF TECHNOLOGY IN THE CREATION OF WEALTH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576" y="238720"/>
            <a:ext cx="7793037" cy="1462088"/>
          </a:xfrm>
        </p:spPr>
        <p:txBody>
          <a:bodyPr>
            <a:normAutofit/>
          </a:bodyPr>
          <a:lstStyle/>
          <a:p>
            <a:pPr algn="l" eaLnBrk="1" hangingPunct="1"/>
            <a:r>
              <a:rPr lang="en-US" altLang="zh-TW"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The Long-Wave Cycle</a:t>
            </a:r>
          </a:p>
        </p:txBody>
      </p:sp>
      <p:sp>
        <p:nvSpPr>
          <p:cNvPr id="8195" name="Rectangle 3"/>
          <p:cNvSpPr>
            <a:spLocks noGrp="1" noChangeArrowheads="1"/>
          </p:cNvSpPr>
          <p:nvPr>
            <p:ph idx="1"/>
          </p:nvPr>
        </p:nvSpPr>
        <p:spPr>
          <a:xfrm>
            <a:off x="761057" y="1628800"/>
            <a:ext cx="7699375" cy="4114800"/>
          </a:xfrm>
        </p:spPr>
        <p:txBody>
          <a:bodyPr/>
          <a:lstStyle/>
          <a:p>
            <a:pPr algn="just" eaLnBrk="1" hangingPunct="1">
              <a:lnSpc>
                <a:spcPct val="90000"/>
              </a:lnSpc>
              <a:spcBef>
                <a:spcPts val="600"/>
              </a:spcBef>
              <a:spcAft>
                <a:spcPts val="600"/>
              </a:spcAft>
            </a:pPr>
            <a:r>
              <a:rPr lang="en-US" altLang="zh-TW" sz="2400" dirty="0" smtClean="0">
                <a:latin typeface="Maiandra GD" pitchFamily="34" charset="0"/>
              </a:rPr>
              <a:t>Improvement in productivity is vitally important to an economic system – technology is the driver</a:t>
            </a:r>
          </a:p>
          <a:p>
            <a:pPr algn="just" eaLnBrk="1" hangingPunct="1">
              <a:lnSpc>
                <a:spcPct val="90000"/>
              </a:lnSpc>
              <a:spcBef>
                <a:spcPts val="600"/>
              </a:spcBef>
              <a:spcAft>
                <a:spcPts val="600"/>
              </a:spcAft>
            </a:pPr>
            <a:r>
              <a:rPr lang="en-US" altLang="zh-TW" sz="2400" dirty="0" smtClean="0">
                <a:latin typeface="Maiandra GD" pitchFamily="34" charset="0"/>
              </a:rPr>
              <a:t>Emerging and new technology spurs economic expansion known as the </a:t>
            </a:r>
            <a:r>
              <a:rPr lang="en-US" altLang="zh-TW" sz="2400" dirty="0" smtClean="0">
                <a:solidFill>
                  <a:srgbClr val="FF0000"/>
                </a:solidFill>
                <a:latin typeface="Maiandra GD" pitchFamily="34" charset="0"/>
              </a:rPr>
              <a:t>long-wave</a:t>
            </a:r>
            <a:r>
              <a:rPr lang="en-US" altLang="zh-TW" sz="2400" dirty="0" smtClean="0">
                <a:latin typeface="Maiandra GD" pitchFamily="34" charset="0"/>
              </a:rPr>
              <a:t> or </a:t>
            </a:r>
            <a:r>
              <a:rPr lang="en-US" altLang="zh-TW" sz="2400" dirty="0" smtClean="0">
                <a:solidFill>
                  <a:srgbClr val="FF0000"/>
                </a:solidFill>
                <a:latin typeface="Maiandra GD" pitchFamily="34" charset="0"/>
              </a:rPr>
              <a:t>long economic cycle</a:t>
            </a:r>
          </a:p>
          <a:p>
            <a:pPr algn="just" eaLnBrk="1" hangingPunct="1">
              <a:lnSpc>
                <a:spcPct val="90000"/>
              </a:lnSpc>
              <a:spcBef>
                <a:spcPts val="600"/>
              </a:spcBef>
              <a:spcAft>
                <a:spcPts val="600"/>
              </a:spcAft>
            </a:pPr>
            <a:r>
              <a:rPr lang="en-US" altLang="zh-TW" sz="2400" dirty="0" smtClean="0">
                <a:latin typeface="Maiandra GD" pitchFamily="34" charset="0"/>
              </a:rPr>
              <a:t>Betz (1987) suggested that the process behind it is an interaction between technology, business opportunities the new technology creates and an eventual overbuilding of capital after the technology ages.</a:t>
            </a:r>
          </a:p>
        </p:txBody>
      </p:sp>
      <p:pic>
        <p:nvPicPr>
          <p:cNvPr id="10242" name="Picture 2"/>
          <p:cNvPicPr>
            <a:picLocks noChangeAspect="1" noChangeArrowheads="1"/>
          </p:cNvPicPr>
          <p:nvPr/>
        </p:nvPicPr>
        <p:blipFill>
          <a:blip r:embed="rId2" cstate="print"/>
          <a:srcRect/>
          <a:stretch>
            <a:fillRect/>
          </a:stretch>
        </p:blipFill>
        <p:spPr bwMode="auto">
          <a:xfrm>
            <a:off x="0" y="5805264"/>
            <a:ext cx="9144000" cy="1052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1331640" cy="6858000"/>
          </a:xfrm>
          <a:prstGeom prst="rect">
            <a:avLst/>
          </a:prstGeom>
          <a:noFill/>
          <a:ln w="9525">
            <a:noFill/>
            <a:miter lim="800000"/>
            <a:headEnd/>
            <a:tailEnd/>
          </a:ln>
        </p:spPr>
      </p:pic>
      <p:sp>
        <p:nvSpPr>
          <p:cNvPr id="9219" name="Rectangle 2"/>
          <p:cNvSpPr>
            <a:spLocks noGrp="1" noChangeArrowheads="1"/>
          </p:cNvSpPr>
          <p:nvPr>
            <p:ph type="title"/>
          </p:nvPr>
        </p:nvSpPr>
        <p:spPr>
          <a:xfrm>
            <a:off x="539552" y="238125"/>
            <a:ext cx="7793037" cy="1462088"/>
          </a:xfrm>
        </p:spPr>
        <p:txBody>
          <a:bodyPr>
            <a:noAutofit/>
          </a:bodyPr>
          <a:lstStyle/>
          <a:p>
            <a:pPr algn="r" eaLnBrk="1" hangingPunct="1"/>
            <a:r>
              <a:rPr lang="en-US" altLang="zh-TW"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Long Wave Hypothesis </a:t>
            </a:r>
            <a:r>
              <a:rPr lang="en-US" altLang="zh-TW"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[Betz, 1987]</a:t>
            </a:r>
          </a:p>
        </p:txBody>
      </p:sp>
      <p:graphicFrame>
        <p:nvGraphicFramePr>
          <p:cNvPr id="5" name="Content Placeholder 4"/>
          <p:cNvGraphicFramePr>
            <a:graphicFrameLocks noGrp="1"/>
          </p:cNvGraphicFramePr>
          <p:nvPr>
            <p:ph idx="1"/>
          </p:nvPr>
        </p:nvGraphicFramePr>
        <p:xfrm>
          <a:off x="-35496" y="1916832"/>
          <a:ext cx="9144000" cy="4579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 y="0"/>
            <a:ext cx="1331640" cy="6858000"/>
          </a:xfrm>
          <a:prstGeom prst="rect">
            <a:avLst/>
          </a:prstGeom>
          <a:noFill/>
          <a:ln w="9525">
            <a:noFill/>
            <a:miter lim="800000"/>
            <a:headEnd/>
            <a:tailEnd/>
          </a:ln>
        </p:spPr>
      </p:pic>
      <p:pic>
        <p:nvPicPr>
          <p:cNvPr id="10244" name="Picture 8"/>
          <p:cNvPicPr>
            <a:picLocks noChangeAspect="1" noChangeArrowheads="1"/>
          </p:cNvPicPr>
          <p:nvPr/>
        </p:nvPicPr>
        <p:blipFill>
          <a:blip r:embed="rId3" cstate="print"/>
          <a:srcRect/>
          <a:stretch>
            <a:fillRect/>
          </a:stretch>
        </p:blipFill>
        <p:spPr bwMode="auto">
          <a:xfrm>
            <a:off x="971600" y="1844824"/>
            <a:ext cx="4752528" cy="4032448"/>
          </a:xfrm>
          <a:prstGeom prst="rect">
            <a:avLst/>
          </a:prstGeom>
          <a:ln>
            <a:noFill/>
          </a:ln>
          <a:effectLst>
            <a:softEdge rad="112500"/>
          </a:effectLst>
        </p:spPr>
      </p:pic>
      <p:pic>
        <p:nvPicPr>
          <p:cNvPr id="10242" name="Picture 3"/>
          <p:cNvPicPr>
            <a:picLocks noGrp="1" noChangeAspect="1" noChangeArrowheads="1"/>
          </p:cNvPicPr>
          <p:nvPr>
            <p:ph idx="1"/>
          </p:nvPr>
        </p:nvPicPr>
        <p:blipFill>
          <a:blip r:embed="rId4" cstate="print"/>
          <a:stretch>
            <a:fillRect/>
          </a:stretch>
        </p:blipFill>
        <p:spPr>
          <a:xfrm>
            <a:off x="6012160" y="2132856"/>
            <a:ext cx="2353444" cy="3816424"/>
          </a:xfrm>
          <a:noFill/>
        </p:spPr>
      </p:pic>
      <p:sp>
        <p:nvSpPr>
          <p:cNvPr id="6" name="Rectangle 2"/>
          <p:cNvSpPr>
            <a:spLocks noGrp="1" noChangeArrowheads="1"/>
          </p:cNvSpPr>
          <p:nvPr>
            <p:ph type="title"/>
          </p:nvPr>
        </p:nvSpPr>
        <p:spPr>
          <a:xfrm>
            <a:off x="179512" y="274638"/>
            <a:ext cx="8229600" cy="1143000"/>
          </a:xfrm>
        </p:spPr>
        <p:txBody>
          <a:bodyPr>
            <a:noAutofit/>
          </a:bodyPr>
          <a:lstStyle/>
          <a:p>
            <a:pPr algn="r" eaLnBrk="1" hangingPunct="1"/>
            <a:r>
              <a:rPr lang="en-US" altLang="zh-TW"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Long Wave Hypothesis </a:t>
            </a:r>
            <a:r>
              <a:rPr lang="en-US" altLang="zh-TW"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[Betz, 1987]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 y="0"/>
            <a:ext cx="1259632" cy="6858000"/>
          </a:xfrm>
          <a:prstGeom prst="rect">
            <a:avLst/>
          </a:prstGeom>
          <a:noFill/>
          <a:ln w="9525">
            <a:noFill/>
            <a:miter lim="800000"/>
            <a:headEnd/>
            <a:tailEnd/>
          </a:ln>
        </p:spPr>
      </p:pic>
      <p:sp>
        <p:nvSpPr>
          <p:cNvPr id="11267" name="Content Placeholder 2"/>
          <p:cNvSpPr>
            <a:spLocks noGrp="1"/>
          </p:cNvSpPr>
          <p:nvPr>
            <p:ph idx="1"/>
          </p:nvPr>
        </p:nvSpPr>
        <p:spPr>
          <a:xfrm>
            <a:off x="899592" y="1700808"/>
            <a:ext cx="7488832" cy="4546600"/>
          </a:xfrm>
        </p:spPr>
        <p:txBody>
          <a:bodyPr>
            <a:normAutofit/>
          </a:bodyPr>
          <a:lstStyle/>
          <a:p>
            <a:pPr algn="just"/>
            <a:r>
              <a:rPr lang="en-US" sz="2400" dirty="0" smtClean="0">
                <a:latin typeface="Maiandra GD" pitchFamily="34" charset="0"/>
              </a:rPr>
              <a:t>Cutting-edge technology is behind the long waves of economic activity.</a:t>
            </a:r>
          </a:p>
          <a:p>
            <a:pPr algn="just"/>
            <a:r>
              <a:rPr lang="en-US" sz="2400" dirty="0" smtClean="0">
                <a:latin typeface="Maiandra GD" pitchFamily="34" charset="0"/>
              </a:rPr>
              <a:t>High-technology products displace old technology when there is a justification for performance over cost.</a:t>
            </a:r>
          </a:p>
          <a:p>
            <a:pPr algn="just"/>
            <a:r>
              <a:rPr lang="en-US" sz="2400" dirty="0" smtClean="0">
                <a:latin typeface="Maiandra GD" pitchFamily="34" charset="0"/>
              </a:rPr>
              <a:t>Technology life cycles of industries affect long cycles in the national economy.</a:t>
            </a:r>
          </a:p>
          <a:p>
            <a:pPr algn="just"/>
            <a:r>
              <a:rPr lang="en-US" sz="2400" dirty="0" smtClean="0">
                <a:latin typeface="Maiandra GD" pitchFamily="34" charset="0"/>
              </a:rPr>
              <a:t>New technology comes from science and science comes from new discoveries in nature. </a:t>
            </a:r>
          </a:p>
          <a:p>
            <a:pPr algn="just"/>
            <a:r>
              <a:rPr lang="en-US" sz="2400" dirty="0" smtClean="0">
                <a:latin typeface="Maiandra GD" pitchFamily="34" charset="0"/>
              </a:rPr>
              <a:t>A new technology, when created, will began a new wave.</a:t>
            </a:r>
          </a:p>
        </p:txBody>
      </p:sp>
      <p:sp>
        <p:nvSpPr>
          <p:cNvPr id="6" name="Rectangle 2"/>
          <p:cNvSpPr>
            <a:spLocks noGrp="1" noChangeArrowheads="1"/>
          </p:cNvSpPr>
          <p:nvPr>
            <p:ph type="title"/>
          </p:nvPr>
        </p:nvSpPr>
        <p:spPr>
          <a:xfrm>
            <a:off x="158824" y="274638"/>
            <a:ext cx="8229600" cy="1143000"/>
          </a:xfrm>
        </p:spPr>
        <p:txBody>
          <a:bodyPr>
            <a:noAutofit/>
          </a:bodyPr>
          <a:lstStyle/>
          <a:p>
            <a:pPr algn="r" eaLnBrk="1" hangingPunct="1"/>
            <a:r>
              <a:rPr lang="en-US" altLang="zh-TW"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Long Wave Hypothesis </a:t>
            </a:r>
            <a:r>
              <a:rPr lang="en-US" altLang="zh-TW"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[Betz, 1987]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0" y="260648"/>
            <a:ext cx="9144000" cy="1102643"/>
          </a:xfrm>
        </p:spPr>
        <p:txBody>
          <a:bodyPr>
            <a:noAutofit/>
          </a:bodyPr>
          <a:lstStyle/>
          <a:p>
            <a:r>
              <a:rPr lang="en-US" altLang="zh-TW"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Evolution of Production Technology</a:t>
            </a:r>
          </a:p>
        </p:txBody>
      </p:sp>
      <p:graphicFrame>
        <p:nvGraphicFramePr>
          <p:cNvPr id="4" name="Content Placeholder 3"/>
          <p:cNvGraphicFramePr>
            <a:graphicFrameLocks noGrp="1"/>
          </p:cNvGraphicFramePr>
          <p:nvPr>
            <p:ph idx="1"/>
          </p:nvPr>
        </p:nvGraphicFramePr>
        <p:xfrm>
          <a:off x="467544" y="1585664"/>
          <a:ext cx="8280920" cy="4867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nvPr>
        </p:nvGraphicFramePr>
        <p:xfrm>
          <a:off x="395536" y="1628800"/>
          <a:ext cx="835292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0" y="274638"/>
            <a:ext cx="9144000" cy="1143000"/>
          </a:xfrm>
        </p:spPr>
        <p:txBody>
          <a:bodyPr>
            <a:noAutofit/>
          </a:bodyPr>
          <a:lstStyle/>
          <a:p>
            <a:r>
              <a:rPr lang="en-US" altLang="zh-TW"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Evolution of Production Technology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nvPr>
        </p:nvGraphicFramePr>
        <p:xfrm>
          <a:off x="395536" y="1585664"/>
          <a:ext cx="8352928" cy="4795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0" y="274638"/>
            <a:ext cx="9144000" cy="1143000"/>
          </a:xfrm>
        </p:spPr>
        <p:txBody>
          <a:bodyPr>
            <a:noAutofit/>
          </a:bodyPr>
          <a:lstStyle/>
          <a:p>
            <a:r>
              <a:rPr lang="en-US" altLang="zh-TW"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Evolution of Production Technology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908720"/>
          </a:xfrm>
          <a:prstGeom prst="rect">
            <a:avLst/>
          </a:prstGeom>
          <a:noFill/>
          <a:ln w="9525">
            <a:noFill/>
            <a:miter lim="800000"/>
            <a:headEnd/>
            <a:tailEnd/>
          </a:ln>
        </p:spPr>
      </p:pic>
      <p:graphicFrame>
        <p:nvGraphicFramePr>
          <p:cNvPr id="4" name="Content Placeholder 3"/>
          <p:cNvGraphicFramePr>
            <a:graphicFrameLocks noGrp="1"/>
          </p:cNvGraphicFramePr>
          <p:nvPr>
            <p:ph idx="1"/>
          </p:nvPr>
        </p:nvGraphicFramePr>
        <p:xfrm>
          <a:off x="683568" y="1618456"/>
          <a:ext cx="7916416" cy="4762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0" y="332656"/>
            <a:ext cx="9144000" cy="1143000"/>
          </a:xfrm>
        </p:spPr>
        <p:txBody>
          <a:bodyPr>
            <a:noAutofit/>
          </a:bodyPr>
          <a:lstStyle/>
          <a:p>
            <a:r>
              <a:rPr lang="en-US" altLang="zh-TW"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Evolution of </a:t>
            </a:r>
            <a:r>
              <a:rPr lang="en-US" altLang="zh-TW"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Product </a:t>
            </a:r>
            <a:r>
              <a:rPr lang="en-US" altLang="zh-TW"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Technology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1"/>
            <a:ext cx="9144000" cy="980727"/>
          </a:xfrm>
          <a:prstGeom prst="rect">
            <a:avLst/>
          </a:prstGeom>
          <a:noFill/>
          <a:ln w="9525">
            <a:noFill/>
            <a:miter lim="800000"/>
            <a:headEnd/>
            <a:tailEnd/>
          </a:ln>
        </p:spPr>
      </p:pic>
      <p:graphicFrame>
        <p:nvGraphicFramePr>
          <p:cNvPr id="5" name="Content Placeholder 3"/>
          <p:cNvGraphicFramePr>
            <a:graphicFrameLocks noGrp="1"/>
          </p:cNvGraphicFramePr>
          <p:nvPr>
            <p:ph idx="1"/>
          </p:nvPr>
        </p:nvGraphicFramePr>
        <p:xfrm>
          <a:off x="544016" y="1628800"/>
          <a:ext cx="798842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0" y="413792"/>
            <a:ext cx="9144000" cy="1143000"/>
          </a:xfrm>
        </p:spPr>
        <p:txBody>
          <a:bodyPr>
            <a:noAutofit/>
          </a:bodyPr>
          <a:lstStyle/>
          <a:p>
            <a:r>
              <a:rPr lang="en-US" altLang="zh-TW"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Evolution of </a:t>
            </a:r>
            <a:r>
              <a:rPr lang="en-US" altLang="zh-TW"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Product </a:t>
            </a:r>
            <a:r>
              <a:rPr lang="en-US" altLang="zh-TW"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Technology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4572000" cy="6858000"/>
          </a:xfrm>
          <a:prstGeom prst="rect">
            <a:avLst/>
          </a:prstGeom>
          <a:noFill/>
          <a:ln w="9525">
            <a:noFill/>
            <a:miter lim="800000"/>
            <a:headEnd/>
            <a:tailEnd/>
          </a:ln>
        </p:spPr>
      </p:pic>
      <p:sp>
        <p:nvSpPr>
          <p:cNvPr id="2" name="Rectangle 1"/>
          <p:cNvSpPr/>
          <p:nvPr/>
        </p:nvSpPr>
        <p:spPr>
          <a:xfrm>
            <a:off x="1475656" y="381000"/>
            <a:ext cx="7116191" cy="1323439"/>
          </a:xfrm>
          <a:prstGeom prst="rect">
            <a:avLst/>
          </a:prstGeom>
          <a:noFill/>
        </p:spPr>
        <p:txBody>
          <a:bodyPr wrap="square" lIns="91440" tIns="45720" rIns="91440" bIns="45720">
            <a:spAutoFit/>
          </a:bodyPr>
          <a:lstStyle/>
          <a:p>
            <a:pPr algn="r"/>
            <a:r>
              <a:rPr lang="en-US" altLang="zh-TW"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ea typeface="+mj-ea"/>
                <a:cs typeface="+mj-cs"/>
              </a:rPr>
              <a:t>Technology Role in Organization</a:t>
            </a:r>
            <a:endParaRPr lang="en-US" altLang="zh-TW"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ea typeface="+mj-ea"/>
              <a:cs typeface="+mj-cs"/>
            </a:endParaRPr>
          </a:p>
        </p:txBody>
      </p:sp>
      <p:sp>
        <p:nvSpPr>
          <p:cNvPr id="3" name="TextBox 2"/>
          <p:cNvSpPr txBox="1"/>
          <p:nvPr/>
        </p:nvSpPr>
        <p:spPr>
          <a:xfrm>
            <a:off x="3581400" y="1844824"/>
            <a:ext cx="5029200" cy="4324261"/>
          </a:xfrm>
          <a:prstGeom prst="rect">
            <a:avLst/>
          </a:prstGeom>
          <a:noFill/>
        </p:spPr>
        <p:txBody>
          <a:bodyPr wrap="square" rtlCol="0">
            <a:spAutoFit/>
          </a:bodyPr>
          <a:lstStyle/>
          <a:p>
            <a:pPr marL="514350" indent="-514350" algn="r">
              <a:spcAft>
                <a:spcPts val="600"/>
              </a:spcAft>
              <a:buFont typeface="+mj-lt"/>
              <a:buAutoNum type="arabicPeriod"/>
            </a:pPr>
            <a:r>
              <a:rPr lang="en-US" sz="2400" dirty="0" smtClean="0">
                <a:latin typeface="Maiandra GD" pitchFamily="34" charset="0"/>
              </a:rPr>
              <a:t>Provides Sustainable Competitive Advantage</a:t>
            </a:r>
          </a:p>
          <a:p>
            <a:pPr marL="514350" indent="-514350" algn="r">
              <a:spcAft>
                <a:spcPts val="600"/>
              </a:spcAft>
              <a:buFont typeface="+mj-lt"/>
              <a:buAutoNum type="arabicPeriod"/>
            </a:pPr>
            <a:r>
              <a:rPr lang="en-US" sz="2400" dirty="0" smtClean="0">
                <a:latin typeface="Maiandra GD" pitchFamily="34" charset="0"/>
              </a:rPr>
              <a:t>Increases Productivity</a:t>
            </a:r>
          </a:p>
          <a:p>
            <a:pPr marL="514350" indent="-514350" algn="r">
              <a:spcAft>
                <a:spcPts val="600"/>
              </a:spcAft>
              <a:buFont typeface="+mj-lt"/>
              <a:buAutoNum type="arabicPeriod"/>
            </a:pPr>
            <a:r>
              <a:rPr lang="en-US" sz="2400" dirty="0" smtClean="0">
                <a:latin typeface="Maiandra GD" pitchFamily="34" charset="0"/>
              </a:rPr>
              <a:t>Creates Profits</a:t>
            </a:r>
          </a:p>
          <a:p>
            <a:pPr marL="514350" indent="-514350" algn="r">
              <a:spcAft>
                <a:spcPts val="600"/>
              </a:spcAft>
              <a:buFont typeface="+mj-lt"/>
              <a:buAutoNum type="arabicPeriod"/>
            </a:pPr>
            <a:r>
              <a:rPr lang="en-US" sz="2400" dirty="0" smtClean="0">
                <a:latin typeface="Maiandra GD" pitchFamily="34" charset="0"/>
              </a:rPr>
              <a:t>Protects from Obsolescence</a:t>
            </a:r>
          </a:p>
          <a:p>
            <a:pPr marL="514350" indent="-514350" algn="r">
              <a:spcAft>
                <a:spcPts val="600"/>
              </a:spcAft>
              <a:buFont typeface="+mj-lt"/>
              <a:buAutoNum type="arabicPeriod"/>
            </a:pPr>
            <a:r>
              <a:rPr lang="en-US" sz="2400" dirty="0" smtClean="0">
                <a:latin typeface="Maiandra GD" pitchFamily="34" charset="0"/>
              </a:rPr>
              <a:t>Achieves Business-Market Fit</a:t>
            </a:r>
          </a:p>
          <a:p>
            <a:pPr marL="514350" indent="-514350" algn="r">
              <a:spcAft>
                <a:spcPts val="600"/>
              </a:spcAft>
              <a:buFont typeface="+mj-lt"/>
              <a:buAutoNum type="arabicPeriod"/>
            </a:pPr>
            <a:r>
              <a:rPr lang="en-US" sz="2400" dirty="0" smtClean="0">
                <a:latin typeface="Maiandra GD" pitchFamily="34" charset="0"/>
              </a:rPr>
              <a:t>Enhances Motivation and Potential of Employees</a:t>
            </a:r>
          </a:p>
          <a:p>
            <a:pPr marL="514350" indent="-514350" algn="r">
              <a:spcAft>
                <a:spcPts val="600"/>
              </a:spcAft>
              <a:buFont typeface="+mj-lt"/>
              <a:buAutoNum type="arabicPeriod"/>
            </a:pPr>
            <a:r>
              <a:rPr lang="en-US" sz="2400" dirty="0" smtClean="0">
                <a:latin typeface="Maiandra GD" pitchFamily="34" charset="0"/>
              </a:rPr>
              <a:t>Engine of Economic Growth</a:t>
            </a:r>
          </a:p>
          <a:p>
            <a:pPr marL="514350" indent="-514350" algn="r">
              <a:spcAft>
                <a:spcPts val="600"/>
              </a:spcAft>
              <a:buFont typeface="+mj-lt"/>
              <a:buAutoNum type="arabicPeriod"/>
            </a:pPr>
            <a:r>
              <a:rPr lang="en-US" sz="2400" dirty="0" smtClean="0">
                <a:latin typeface="Maiandra GD" pitchFamily="34" charset="0"/>
              </a:rPr>
              <a:t>Improves Quality of Life</a:t>
            </a:r>
            <a:endParaRPr lang="en-US" sz="2400" dirty="0">
              <a:latin typeface="Maiandra GD"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bwMode="auto">
          <a:xfrm>
            <a:off x="0" y="1"/>
            <a:ext cx="1115615" cy="6858000"/>
          </a:xfrm>
          <a:prstGeom prst="rect">
            <a:avLst/>
          </a:prstGeom>
          <a:noFill/>
          <a:ln w="9525">
            <a:noFill/>
            <a:miter lim="800000"/>
            <a:headEnd/>
            <a:tailEnd/>
          </a:ln>
        </p:spPr>
      </p:pic>
      <p:sp>
        <p:nvSpPr>
          <p:cNvPr id="2" name="Title 1"/>
          <p:cNvSpPr>
            <a:spLocks noGrp="1"/>
          </p:cNvSpPr>
          <p:nvPr>
            <p:ph type="title"/>
          </p:nvPr>
        </p:nvSpPr>
        <p:spPr>
          <a:xfrm>
            <a:off x="457200" y="260648"/>
            <a:ext cx="8229600" cy="1143000"/>
          </a:xfrm>
        </p:spPr>
        <p:txBody>
          <a:bodyPr>
            <a:normAutofit/>
          </a:bodyPr>
          <a:lstStyle/>
          <a:p>
            <a:pPr algn="l"/>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Chapter Outline</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endParaRPr>
          </a:p>
        </p:txBody>
      </p:sp>
      <p:sp>
        <p:nvSpPr>
          <p:cNvPr id="3" name="Content Placeholder 2"/>
          <p:cNvSpPr>
            <a:spLocks noGrp="1"/>
          </p:cNvSpPr>
          <p:nvPr>
            <p:ph idx="1"/>
          </p:nvPr>
        </p:nvSpPr>
        <p:spPr>
          <a:xfrm>
            <a:off x="457200" y="1484784"/>
            <a:ext cx="8229600" cy="4525963"/>
          </a:xfrm>
        </p:spPr>
        <p:txBody>
          <a:bodyPr>
            <a:normAutofit/>
          </a:bodyPr>
          <a:lstStyle/>
          <a:p>
            <a:r>
              <a:rPr lang="en-US" sz="2800" dirty="0" smtClean="0">
                <a:latin typeface="Maiandra GD" pitchFamily="34" charset="0"/>
              </a:rPr>
              <a:t>Evolution By Age of Technology</a:t>
            </a:r>
          </a:p>
          <a:p>
            <a:r>
              <a:rPr lang="en-US" sz="2800" dirty="0" smtClean="0">
                <a:latin typeface="Maiandra GD" pitchFamily="34" charset="0"/>
              </a:rPr>
              <a:t>The Creation of Wealth</a:t>
            </a:r>
          </a:p>
          <a:p>
            <a:r>
              <a:rPr lang="en-US" sz="2800" dirty="0" smtClean="0">
                <a:latin typeface="Maiandra GD" pitchFamily="34" charset="0"/>
              </a:rPr>
              <a:t>The Evolution of Production Technology</a:t>
            </a:r>
          </a:p>
          <a:p>
            <a:r>
              <a:rPr lang="en-US" sz="2800" dirty="0" smtClean="0">
                <a:latin typeface="Maiandra GD" pitchFamily="34" charset="0"/>
              </a:rPr>
              <a:t>The Evolution of Product Technology</a:t>
            </a:r>
          </a:p>
          <a:p>
            <a:r>
              <a:rPr lang="en-US" sz="2800" dirty="0" smtClean="0">
                <a:latin typeface="Maiandra GD" pitchFamily="34" charset="0"/>
              </a:rPr>
              <a:t>Technology Role in Organization</a:t>
            </a:r>
          </a:p>
          <a:p>
            <a:r>
              <a:rPr lang="en-US" sz="2800" dirty="0" smtClean="0">
                <a:latin typeface="Maiandra GD" pitchFamily="34" charset="0"/>
              </a:rPr>
              <a:t>Technology and National Economy</a:t>
            </a:r>
          </a:p>
          <a:p>
            <a:endParaRPr lang="en-US" sz="2800" dirty="0">
              <a:latin typeface="Maiandra GD" pitchFamily="34" charset="0"/>
            </a:endParaRPr>
          </a:p>
        </p:txBody>
      </p:sp>
      <p:pic>
        <p:nvPicPr>
          <p:cNvPr id="4099" name="Picture 3"/>
          <p:cNvPicPr>
            <a:picLocks noChangeAspect="1" noChangeArrowheads="1"/>
          </p:cNvPicPr>
          <p:nvPr/>
        </p:nvPicPr>
        <p:blipFill>
          <a:blip r:embed="rId3" cstate="print"/>
          <a:srcRect/>
          <a:stretch>
            <a:fillRect/>
          </a:stretch>
        </p:blipFill>
        <p:spPr bwMode="auto">
          <a:xfrm>
            <a:off x="4932041" y="4653136"/>
            <a:ext cx="3816424" cy="18722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srcRect/>
          <a:stretch>
            <a:fillRect/>
          </a:stretch>
        </p:blipFill>
        <p:spPr bwMode="auto">
          <a:xfrm>
            <a:off x="0" y="0"/>
            <a:ext cx="1187624" cy="6858000"/>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5652120" y="4424804"/>
            <a:ext cx="2836912" cy="2172548"/>
          </a:xfrm>
          <a:prstGeom prst="rect">
            <a:avLst/>
          </a:prstGeom>
          <a:noFill/>
          <a:ln w="9525">
            <a:noFill/>
            <a:miter lim="800000"/>
            <a:headEnd/>
            <a:tailEnd/>
          </a:ln>
        </p:spPr>
      </p:pic>
      <p:sp>
        <p:nvSpPr>
          <p:cNvPr id="17411" name="Title 1"/>
          <p:cNvSpPr>
            <a:spLocks noGrp="1"/>
          </p:cNvSpPr>
          <p:nvPr>
            <p:ph type="title"/>
          </p:nvPr>
        </p:nvSpPr>
        <p:spPr>
          <a:xfrm>
            <a:off x="1" y="332656"/>
            <a:ext cx="9144000" cy="1174651"/>
          </a:xfrm>
        </p:spPr>
        <p:txBody>
          <a:bodyPr>
            <a:normAutofit/>
          </a:bodyPr>
          <a:lstStyle/>
          <a:p>
            <a:r>
              <a:rPr lang="en-US" altLang="zh-TW"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Technology &amp; National Economy</a:t>
            </a:r>
          </a:p>
        </p:txBody>
      </p:sp>
      <p:sp>
        <p:nvSpPr>
          <p:cNvPr id="17412" name="Content Placeholder 3"/>
          <p:cNvSpPr>
            <a:spLocks noGrp="1"/>
          </p:cNvSpPr>
          <p:nvPr>
            <p:ph idx="1"/>
          </p:nvPr>
        </p:nvSpPr>
        <p:spPr>
          <a:xfrm>
            <a:off x="683568" y="1556345"/>
            <a:ext cx="7776864" cy="3456831"/>
          </a:xfrm>
        </p:spPr>
        <p:txBody>
          <a:bodyPr>
            <a:normAutofit/>
          </a:bodyPr>
          <a:lstStyle/>
          <a:p>
            <a:pPr algn="just"/>
            <a:r>
              <a:rPr lang="en-US" sz="2400" dirty="0" smtClean="0">
                <a:latin typeface="Maiandra GD" pitchFamily="34" charset="0"/>
                <a:cs typeface="Arial" charset="0"/>
              </a:rPr>
              <a:t>Developed economies – countries that properly use technology for the creation of wealth</a:t>
            </a:r>
          </a:p>
          <a:p>
            <a:pPr algn="just"/>
            <a:r>
              <a:rPr lang="en-US" sz="2400" dirty="0" smtClean="0">
                <a:latin typeface="Maiandra GD" pitchFamily="34" charset="0"/>
                <a:cs typeface="Arial" charset="0"/>
              </a:rPr>
              <a:t>Less developed economies – countries lacking the technological know-how necessary to create wealth</a:t>
            </a:r>
          </a:p>
          <a:p>
            <a:pPr algn="just"/>
            <a:r>
              <a:rPr lang="en-US" sz="2400" dirty="0" smtClean="0">
                <a:latin typeface="Maiandra GD" pitchFamily="34" charset="0"/>
                <a:cs typeface="Arial" charset="0"/>
              </a:rPr>
              <a:t>U.S has the greatest technological edge in the world but Japan &amp; Germany have manage their resources and technological systems better (achieved economic advantage)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 y="0"/>
            <a:ext cx="1043607"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r>
              <a:rPr lang="en-US" altLang="zh-TW"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Role of Government</a:t>
            </a:r>
            <a:endParaRPr lang="en-US" altLang="zh-TW"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endParaRPr>
          </a:p>
        </p:txBody>
      </p:sp>
      <p:sp>
        <p:nvSpPr>
          <p:cNvPr id="3" name="Content Placeholder 2"/>
          <p:cNvSpPr>
            <a:spLocks noGrp="1"/>
          </p:cNvSpPr>
          <p:nvPr>
            <p:ph idx="1"/>
          </p:nvPr>
        </p:nvSpPr>
        <p:spPr>
          <a:xfrm>
            <a:off x="457200" y="1600201"/>
            <a:ext cx="8229600" cy="3701008"/>
          </a:xfrm>
        </p:spPr>
        <p:txBody>
          <a:bodyPr>
            <a:normAutofit/>
          </a:bodyPr>
          <a:lstStyle/>
          <a:p>
            <a:r>
              <a:rPr lang="en-US" sz="2400" dirty="0" smtClean="0">
                <a:latin typeface="Maiandra GD" pitchFamily="34" charset="0"/>
              </a:rPr>
              <a:t>Formulate policies to promote technology</a:t>
            </a:r>
          </a:p>
          <a:p>
            <a:r>
              <a:rPr lang="en-US" sz="2400" dirty="0" smtClean="0">
                <a:latin typeface="Maiandra GD" pitchFamily="34" charset="0"/>
              </a:rPr>
              <a:t>Place strategic focus on right technology</a:t>
            </a:r>
          </a:p>
          <a:p>
            <a:r>
              <a:rPr lang="en-US" sz="2400" dirty="0" smtClean="0">
                <a:latin typeface="Maiandra GD" pitchFamily="34" charset="0"/>
              </a:rPr>
              <a:t>Build technological capabilities</a:t>
            </a:r>
          </a:p>
          <a:p>
            <a:r>
              <a:rPr lang="en-US" sz="2400" dirty="0" smtClean="0">
                <a:latin typeface="Maiandra GD" pitchFamily="34" charset="0"/>
              </a:rPr>
              <a:t>Safeguard interests of society</a:t>
            </a:r>
          </a:p>
          <a:p>
            <a:r>
              <a:rPr lang="en-US" sz="2400" dirty="0" smtClean="0">
                <a:latin typeface="Maiandra GD" pitchFamily="34" charset="0"/>
              </a:rPr>
              <a:t>Provide resources</a:t>
            </a:r>
          </a:p>
          <a:p>
            <a:r>
              <a:rPr lang="en-US" sz="2400" dirty="0" smtClean="0">
                <a:latin typeface="Maiandra GD" pitchFamily="34" charset="0"/>
              </a:rPr>
              <a:t>Strengthen education and entrepreneurship</a:t>
            </a:r>
          </a:p>
          <a:p>
            <a:r>
              <a:rPr lang="en-US" sz="2400" dirty="0" smtClean="0">
                <a:latin typeface="Maiandra GD" pitchFamily="34" charset="0"/>
              </a:rPr>
              <a:t>Set up appropriate legal frame work</a:t>
            </a:r>
          </a:p>
          <a:p>
            <a:r>
              <a:rPr lang="en-US" sz="2400" dirty="0" smtClean="0">
                <a:latin typeface="Maiandra GD" pitchFamily="34" charset="0"/>
              </a:rPr>
              <a:t>Establish networks</a:t>
            </a:r>
            <a:endParaRPr lang="en-US" sz="2400" dirty="0">
              <a:latin typeface="Maiandra GD"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788024" y="4965526"/>
            <a:ext cx="3816424" cy="1559818"/>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0" y="0"/>
            <a:ext cx="9143999" cy="1340768"/>
          </a:xfrm>
          <a:prstGeom prst="rect">
            <a:avLst/>
          </a:prstGeom>
          <a:noFill/>
          <a:ln w="9525">
            <a:noFill/>
            <a:miter lim="800000"/>
            <a:headEnd/>
            <a:tailEnd/>
          </a:ln>
        </p:spPr>
      </p:pic>
      <p:sp>
        <p:nvSpPr>
          <p:cNvPr id="2" name="Title 1"/>
          <p:cNvSpPr>
            <a:spLocks noGrp="1"/>
          </p:cNvSpPr>
          <p:nvPr>
            <p:ph type="title"/>
          </p:nvPr>
        </p:nvSpPr>
        <p:spPr>
          <a:xfrm>
            <a:off x="457200" y="764704"/>
            <a:ext cx="8229600" cy="1143000"/>
          </a:xfrm>
        </p:spPr>
        <p:txBody>
          <a:bodyPr>
            <a:normAutofit/>
          </a:bodyPr>
          <a:lstStyle/>
          <a:p>
            <a:pPr algn="l"/>
            <a:r>
              <a:rPr lang="en-US" altLang="zh-TW"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Summary</a:t>
            </a:r>
          </a:p>
        </p:txBody>
      </p:sp>
      <p:sp>
        <p:nvSpPr>
          <p:cNvPr id="3" name="Content Placeholder 2"/>
          <p:cNvSpPr>
            <a:spLocks noGrp="1"/>
          </p:cNvSpPr>
          <p:nvPr>
            <p:ph idx="1"/>
          </p:nvPr>
        </p:nvSpPr>
        <p:spPr>
          <a:xfrm>
            <a:off x="457200" y="1888232"/>
            <a:ext cx="7931224" cy="1756792"/>
          </a:xfrm>
        </p:spPr>
        <p:txBody>
          <a:bodyPr>
            <a:normAutofit/>
          </a:bodyPr>
          <a:lstStyle/>
          <a:p>
            <a:pPr algn="just"/>
            <a:r>
              <a:rPr lang="en-US" sz="2400" dirty="0" smtClean="0">
                <a:latin typeface="Maiandra GD" pitchFamily="34" charset="0"/>
                <a:cs typeface="Arial" charset="0"/>
              </a:rPr>
              <a:t>Not the technology itself create the wealth – it is the appropriate and effective use of such technology</a:t>
            </a:r>
          </a:p>
          <a:p>
            <a:pPr algn="just"/>
            <a:r>
              <a:rPr lang="en-US" sz="2400" dirty="0" smtClean="0">
                <a:latin typeface="Maiandra GD" pitchFamily="34" charset="0"/>
                <a:cs typeface="Arial" charset="0"/>
              </a:rPr>
              <a:t>Wealth is created on the basis of technology, production and smart work</a:t>
            </a:r>
          </a:p>
          <a:p>
            <a:pPr algn="just"/>
            <a:endParaRPr lang="en-US" sz="2400" dirty="0"/>
          </a:p>
        </p:txBody>
      </p:sp>
      <p:pic>
        <p:nvPicPr>
          <p:cNvPr id="17412" name="Picture 4"/>
          <p:cNvPicPr>
            <a:picLocks noChangeAspect="1" noChangeArrowheads="1"/>
          </p:cNvPicPr>
          <p:nvPr/>
        </p:nvPicPr>
        <p:blipFill>
          <a:blip r:embed="rId3" cstate="print"/>
          <a:srcRect/>
          <a:stretch>
            <a:fillRect/>
          </a:stretch>
        </p:blipFill>
        <p:spPr bwMode="auto">
          <a:xfrm>
            <a:off x="4637881" y="3861048"/>
            <a:ext cx="3678535" cy="2614414"/>
          </a:xfrm>
          <a:prstGeom prst="ellipse">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13792"/>
            <a:ext cx="8229600" cy="1143000"/>
          </a:xfrm>
        </p:spPr>
        <p:txBody>
          <a:bodyPr>
            <a:normAutofit/>
          </a:bodyPr>
          <a:lstStyle/>
          <a:p>
            <a:pPr algn="l"/>
            <a:r>
              <a:rPr lang="en-US" altLang="zh-TW"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Group Activities</a:t>
            </a:r>
          </a:p>
        </p:txBody>
      </p:sp>
      <p:sp>
        <p:nvSpPr>
          <p:cNvPr id="18435" name="Content Placeholder 2"/>
          <p:cNvSpPr>
            <a:spLocks noGrp="1"/>
          </p:cNvSpPr>
          <p:nvPr>
            <p:ph idx="1"/>
          </p:nvPr>
        </p:nvSpPr>
        <p:spPr>
          <a:xfrm>
            <a:off x="467544" y="1628800"/>
            <a:ext cx="7848872" cy="4248472"/>
          </a:xfrm>
        </p:spPr>
        <p:txBody>
          <a:bodyPr>
            <a:noAutofit/>
          </a:bodyPr>
          <a:lstStyle/>
          <a:p>
            <a:pPr marL="91440" indent="0" algn="just">
              <a:buFont typeface="Wingdings" pitchFamily="2" charset="2"/>
              <a:buNone/>
            </a:pPr>
            <a:r>
              <a:rPr lang="en-US" sz="2400" dirty="0" smtClean="0">
                <a:latin typeface="Maiandra GD" pitchFamily="34" charset="0"/>
              </a:rPr>
              <a:t>Proper management of low or medium level technologies can still create a certain competitive advantage and be effectively used for wealth creation. In support of this point, one can observed the economic growth of newly industrialized countries (NICs), particularly those called the tigers of Asia such as Taiwan, Korea, Singapore and Malaysia. These countries have succeeded in acquiring low or medium level technologies and have done a credible job in managing technological resources. </a:t>
            </a:r>
            <a:r>
              <a:rPr lang="en-US" sz="2400" dirty="0" smtClean="0">
                <a:solidFill>
                  <a:srgbClr val="FF0000"/>
                </a:solidFill>
                <a:latin typeface="Maiandra GD" pitchFamily="34" charset="0"/>
              </a:rPr>
              <a:t>What strategy was followed by that country to become a competitor? Discussed the points.</a:t>
            </a:r>
          </a:p>
          <a:p>
            <a:pPr marL="91440" indent="0" algn="just">
              <a:buFont typeface="Wingdings" pitchFamily="2" charset="2"/>
              <a:buNone/>
            </a:pPr>
            <a:endParaRPr lang="en-US" sz="2400" dirty="0" smtClean="0">
              <a:latin typeface="Maiandra GD"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pPr algn="l"/>
            <a:r>
              <a:rPr lang="en-US" altLang="zh-TW"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Suggestion</a:t>
            </a:r>
            <a:r>
              <a:rPr lang="en-US" sz="4000" dirty="0" smtClean="0">
                <a:latin typeface="Arial" charset="0"/>
                <a:cs typeface="Arial" charset="0"/>
              </a:rPr>
              <a:t> </a:t>
            </a:r>
          </a:p>
        </p:txBody>
      </p:sp>
      <p:sp>
        <p:nvSpPr>
          <p:cNvPr id="19458" name="Content Placeholder 2"/>
          <p:cNvSpPr>
            <a:spLocks noGrp="1"/>
          </p:cNvSpPr>
          <p:nvPr>
            <p:ph idx="1"/>
          </p:nvPr>
        </p:nvSpPr>
        <p:spPr>
          <a:xfrm>
            <a:off x="518864" y="1556792"/>
            <a:ext cx="8229600" cy="3384376"/>
          </a:xfrm>
        </p:spPr>
        <p:txBody>
          <a:bodyPr/>
          <a:lstStyle/>
          <a:p>
            <a:pPr>
              <a:buNone/>
            </a:pPr>
            <a:r>
              <a:rPr lang="en-US" sz="2400" dirty="0" smtClean="0">
                <a:latin typeface="Maiandra GD" pitchFamily="34" charset="0"/>
                <a:cs typeface="Arial" charset="0"/>
              </a:rPr>
              <a:t>Strategy that been used to become competitor:</a:t>
            </a:r>
          </a:p>
          <a:p>
            <a:pPr marL="857250" lvl="1" indent="-457200">
              <a:buSzPct val="85000"/>
              <a:buFont typeface="Tahoma" pitchFamily="34" charset="0"/>
              <a:buAutoNum type="arabicPeriod"/>
            </a:pPr>
            <a:r>
              <a:rPr lang="en-US" sz="2400" dirty="0" smtClean="0">
                <a:latin typeface="Maiandra GD" pitchFamily="34" charset="0"/>
                <a:cs typeface="Arial" charset="0"/>
              </a:rPr>
              <a:t>Cheaper labor</a:t>
            </a:r>
          </a:p>
          <a:p>
            <a:pPr marL="857250" lvl="1" indent="-457200">
              <a:buSzPct val="85000"/>
              <a:buFont typeface="Tahoma" pitchFamily="34" charset="0"/>
              <a:buAutoNum type="arabicPeriod"/>
            </a:pPr>
            <a:r>
              <a:rPr lang="en-US" sz="2400" dirty="0" smtClean="0">
                <a:latin typeface="Maiandra GD" pitchFamily="34" charset="0"/>
                <a:cs typeface="Arial" charset="0"/>
              </a:rPr>
              <a:t>Fewer regulatory restrictions</a:t>
            </a:r>
          </a:p>
          <a:p>
            <a:pPr marL="857250" lvl="1" indent="-457200">
              <a:buSzPct val="85000"/>
              <a:buFont typeface="Tahoma" pitchFamily="34" charset="0"/>
              <a:buAutoNum type="arabicPeriod"/>
            </a:pPr>
            <a:r>
              <a:rPr lang="en-US" sz="2400" dirty="0" smtClean="0">
                <a:latin typeface="Maiandra GD" pitchFamily="34" charset="0"/>
                <a:cs typeface="Arial" charset="0"/>
              </a:rPr>
              <a:t>Strategic geographical location</a:t>
            </a:r>
          </a:p>
          <a:p>
            <a:pPr marL="857250" lvl="1" indent="-457200">
              <a:buSzPct val="85000"/>
              <a:buFont typeface="Tahoma" pitchFamily="34" charset="0"/>
              <a:buAutoNum type="arabicPeriod"/>
            </a:pPr>
            <a:r>
              <a:rPr lang="en-US" sz="2400" dirty="0" smtClean="0">
                <a:latin typeface="Maiandra GD" pitchFamily="34" charset="0"/>
                <a:cs typeface="Arial" charset="0"/>
              </a:rPr>
              <a:t>Focusing niches where it can prosper</a:t>
            </a:r>
          </a:p>
          <a:p>
            <a:pPr marL="857250" lvl="1" indent="-457200">
              <a:buSzPct val="85000"/>
              <a:buFont typeface="Tahoma" pitchFamily="34" charset="0"/>
              <a:buAutoNum type="arabicPeriod"/>
            </a:pPr>
            <a:r>
              <a:rPr lang="en-US" sz="2400" dirty="0" smtClean="0">
                <a:latin typeface="Maiandra GD" pitchFamily="34" charset="0"/>
                <a:cs typeface="Arial" charset="0"/>
              </a:rPr>
              <a:t>Excellent infrastructure</a:t>
            </a:r>
          </a:p>
          <a:p>
            <a:pPr marL="857250" lvl="1" indent="-457200">
              <a:buSzPct val="85000"/>
              <a:buFont typeface="Tahoma" pitchFamily="34" charset="0"/>
              <a:buAutoNum type="arabicPeriod"/>
            </a:pPr>
            <a:r>
              <a:rPr lang="en-US" sz="2400" dirty="0" smtClean="0">
                <a:latin typeface="Maiandra GD" pitchFamily="34" charset="0"/>
                <a:cs typeface="Arial" charset="0"/>
              </a:rPr>
              <a:t>Stable currency</a:t>
            </a:r>
          </a:p>
          <a:p>
            <a:pPr marL="857250" lvl="1" indent="-457200">
              <a:buSzPct val="85000"/>
              <a:buFont typeface="Wingdings" pitchFamily="2" charset="2"/>
              <a:buNone/>
            </a:pPr>
            <a:endParaRPr lang="en-US" sz="2400" dirty="0" smtClean="0">
              <a:latin typeface="Maiandra GD" pitchFamily="34" charset="0"/>
            </a:endParaRPr>
          </a:p>
          <a:p>
            <a:pPr marL="857250" lvl="1" indent="-457200">
              <a:buSzPct val="85000"/>
              <a:buFont typeface="Tahoma" pitchFamily="34" charset="0"/>
              <a:buAutoNum type="arabicPeriod"/>
            </a:pPr>
            <a:endParaRPr lang="en-US" sz="2400" dirty="0" smtClean="0">
              <a:latin typeface="Maiandra GD" pitchFamily="34" charset="0"/>
            </a:endParaRPr>
          </a:p>
          <a:p>
            <a:pPr marL="857250" lvl="1" indent="-457200">
              <a:buSzPct val="85000"/>
              <a:buFont typeface="Tahoma" pitchFamily="34" charset="0"/>
              <a:buAutoNum type="arabicPeriod"/>
            </a:pPr>
            <a:endParaRPr lang="en-US" sz="2400" dirty="0" smtClean="0">
              <a:latin typeface="Maiandra GD" pitchFamily="34" charset="0"/>
            </a:endParaRPr>
          </a:p>
          <a:p>
            <a:pPr marL="857250" lvl="1" indent="-457200">
              <a:buSzPct val="85000"/>
              <a:buFont typeface="Tahoma" pitchFamily="34" charset="0"/>
              <a:buAutoNum type="arabicPeriod"/>
            </a:pPr>
            <a:endParaRPr lang="en-US" sz="2400" dirty="0" smtClean="0">
              <a:latin typeface="Maiandra GD" pitchFamily="34" charset="0"/>
            </a:endParaRPr>
          </a:p>
          <a:p>
            <a:pPr marL="857250" lvl="1" indent="-457200">
              <a:buSzPct val="85000"/>
              <a:buFont typeface="Tahoma" pitchFamily="34" charset="0"/>
              <a:buAutoNum type="arabicPeriod"/>
            </a:pPr>
            <a:endParaRPr lang="en-US" sz="2400" dirty="0" smtClean="0">
              <a:latin typeface="Maiandra GD" pitchFamily="34" charset="0"/>
            </a:endParaRPr>
          </a:p>
          <a:p>
            <a:endParaRPr lang="en-US" dirty="0" smtClean="0">
              <a:latin typeface="Maiandra GD"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1115616"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Lesson </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Outcomes</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endParaRPr>
          </a:p>
        </p:txBody>
      </p:sp>
      <p:sp>
        <p:nvSpPr>
          <p:cNvPr id="3" name="Content Placeholder 2"/>
          <p:cNvSpPr>
            <a:spLocks noGrp="1"/>
          </p:cNvSpPr>
          <p:nvPr>
            <p:ph idx="1"/>
          </p:nvPr>
        </p:nvSpPr>
        <p:spPr>
          <a:xfrm>
            <a:off x="457200" y="1600200"/>
            <a:ext cx="7643192" cy="4525963"/>
          </a:xfrm>
        </p:spPr>
        <p:txBody>
          <a:bodyPr>
            <a:normAutofit/>
          </a:bodyPr>
          <a:lstStyle/>
          <a:p>
            <a:pPr algn="just"/>
            <a:r>
              <a:rPr lang="en-US" sz="2800" dirty="0" smtClean="0">
                <a:latin typeface="Maiandra GD" pitchFamily="34" charset="0"/>
              </a:rPr>
              <a:t>Identify the evolution of technology</a:t>
            </a:r>
          </a:p>
          <a:p>
            <a:pPr algn="just"/>
            <a:r>
              <a:rPr lang="en-US" sz="2800" dirty="0" smtClean="0">
                <a:latin typeface="Maiandra GD" pitchFamily="34" charset="0"/>
              </a:rPr>
              <a:t>Explain how technology role important to the creation of wealth </a:t>
            </a:r>
            <a:endParaRPr lang="en-US" sz="2800" dirty="0">
              <a:latin typeface="Maiandra GD"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4716016" y="4109641"/>
            <a:ext cx="3816424" cy="2400436"/>
          </a:xfrm>
          <a:prstGeom prst="ellipse">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0" y="5819775"/>
            <a:ext cx="9144000" cy="1038225"/>
          </a:xfrm>
          <a:prstGeom prst="rect">
            <a:avLst/>
          </a:prstGeom>
          <a:noFill/>
          <a:ln w="9525">
            <a:noFill/>
            <a:miter lim="800000"/>
            <a:headEnd/>
            <a:tailEnd/>
          </a:ln>
        </p:spPr>
      </p:pic>
      <p:sp>
        <p:nvSpPr>
          <p:cNvPr id="4098" name="Rectangle 2"/>
          <p:cNvSpPr>
            <a:spLocks noGrp="1" noChangeArrowheads="1"/>
          </p:cNvSpPr>
          <p:nvPr>
            <p:ph type="title"/>
          </p:nvPr>
        </p:nvSpPr>
        <p:spPr>
          <a:xfrm>
            <a:off x="467544" y="260350"/>
            <a:ext cx="8280920" cy="1435100"/>
          </a:xfrm>
        </p:spPr>
        <p:txBody>
          <a:bodyPr>
            <a:noAutofit/>
          </a:bodyPr>
          <a:lstStyle/>
          <a:p>
            <a:pPr algn="l"/>
            <a:r>
              <a:rPr lang="en-US" altLang="zh-TW"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Evolution By Age Of Technology</a:t>
            </a:r>
          </a:p>
        </p:txBody>
      </p:sp>
      <p:sp>
        <p:nvSpPr>
          <p:cNvPr id="4099" name="Rectangle 3"/>
          <p:cNvSpPr>
            <a:spLocks noGrp="1" noChangeArrowheads="1"/>
          </p:cNvSpPr>
          <p:nvPr>
            <p:ph idx="1"/>
          </p:nvPr>
        </p:nvSpPr>
        <p:spPr>
          <a:xfrm>
            <a:off x="534690" y="1513929"/>
            <a:ext cx="7637710" cy="4651375"/>
          </a:xfrm>
        </p:spPr>
        <p:txBody>
          <a:bodyPr>
            <a:normAutofit/>
          </a:bodyPr>
          <a:lstStyle/>
          <a:p>
            <a:pPr marL="0" indent="0" algn="just" eaLnBrk="1" hangingPunct="1">
              <a:buNone/>
            </a:pPr>
            <a:r>
              <a:rPr lang="en-US" altLang="zh-TW" sz="2400" dirty="0" smtClean="0">
                <a:latin typeface="Maiandra GD" pitchFamily="34" charset="0"/>
                <a:cs typeface="Arial" charset="0"/>
              </a:rPr>
              <a:t>Progress of civilization is frequently identified by the dominant technology of the age</a:t>
            </a:r>
          </a:p>
          <a:p>
            <a:pPr marL="857250" lvl="1" indent="-457200" eaLnBrk="1" hangingPunct="1">
              <a:lnSpc>
                <a:spcPct val="80000"/>
              </a:lnSpc>
              <a:buSzPct val="85000"/>
              <a:buFont typeface="Wingdings" pitchFamily="2" charset="2"/>
              <a:buChar char="§"/>
            </a:pPr>
            <a:r>
              <a:rPr lang="en-US" altLang="zh-TW" sz="2400" dirty="0" smtClean="0">
                <a:latin typeface="Maiandra GD" pitchFamily="34" charset="0"/>
                <a:cs typeface="Arial" charset="0"/>
              </a:rPr>
              <a:t>The stone age</a:t>
            </a:r>
          </a:p>
          <a:p>
            <a:pPr marL="857250" lvl="1" indent="-457200" eaLnBrk="1" hangingPunct="1">
              <a:lnSpc>
                <a:spcPct val="80000"/>
              </a:lnSpc>
              <a:buSzPct val="85000"/>
              <a:buFont typeface="Wingdings" pitchFamily="2" charset="2"/>
              <a:buChar char="§"/>
            </a:pPr>
            <a:r>
              <a:rPr lang="en-US" altLang="zh-TW" sz="2400" dirty="0" smtClean="0">
                <a:latin typeface="Maiandra GD" pitchFamily="34" charset="0"/>
                <a:cs typeface="Arial" charset="0"/>
              </a:rPr>
              <a:t>The bronze age</a:t>
            </a:r>
          </a:p>
          <a:p>
            <a:pPr marL="857250" lvl="1" indent="-457200" eaLnBrk="1" hangingPunct="1">
              <a:lnSpc>
                <a:spcPct val="80000"/>
              </a:lnSpc>
              <a:buSzPct val="85000"/>
              <a:buFont typeface="Wingdings" pitchFamily="2" charset="2"/>
              <a:buChar char="§"/>
            </a:pPr>
            <a:r>
              <a:rPr lang="en-US" altLang="zh-TW" sz="2400" dirty="0" smtClean="0">
                <a:latin typeface="Maiandra GD" pitchFamily="34" charset="0"/>
                <a:cs typeface="Arial" charset="0"/>
              </a:rPr>
              <a:t>The iron age</a:t>
            </a:r>
          </a:p>
          <a:p>
            <a:pPr marL="857250" lvl="1" indent="-457200" eaLnBrk="1" hangingPunct="1">
              <a:lnSpc>
                <a:spcPct val="80000"/>
              </a:lnSpc>
              <a:buSzPct val="85000"/>
              <a:buFont typeface="Wingdings" pitchFamily="2" charset="2"/>
              <a:buChar char="§"/>
            </a:pPr>
            <a:r>
              <a:rPr lang="en-US" altLang="zh-TW" sz="2400" dirty="0" smtClean="0">
                <a:latin typeface="Maiandra GD" pitchFamily="34" charset="0"/>
                <a:cs typeface="Arial" charset="0"/>
              </a:rPr>
              <a:t>The steam power age</a:t>
            </a:r>
          </a:p>
          <a:p>
            <a:pPr marL="857250" lvl="1" indent="-457200" eaLnBrk="1" hangingPunct="1">
              <a:lnSpc>
                <a:spcPct val="80000"/>
              </a:lnSpc>
              <a:buSzPct val="85000"/>
              <a:buFont typeface="Wingdings" pitchFamily="2" charset="2"/>
              <a:buChar char="§"/>
            </a:pPr>
            <a:r>
              <a:rPr lang="en-US" altLang="zh-TW" sz="2400" dirty="0" smtClean="0">
                <a:latin typeface="Maiandra GD" pitchFamily="34" charset="0"/>
                <a:cs typeface="Arial" charset="0"/>
              </a:rPr>
              <a:t>The electricity age</a:t>
            </a:r>
          </a:p>
          <a:p>
            <a:pPr marL="857250" lvl="1" indent="-457200" eaLnBrk="1" hangingPunct="1">
              <a:lnSpc>
                <a:spcPct val="80000"/>
              </a:lnSpc>
              <a:buSzPct val="85000"/>
              <a:buFont typeface="Wingdings" pitchFamily="2" charset="2"/>
              <a:buChar char="§"/>
            </a:pPr>
            <a:r>
              <a:rPr lang="en-US" altLang="zh-TW" sz="2400" dirty="0" smtClean="0">
                <a:latin typeface="Maiandra GD" pitchFamily="34" charset="0"/>
                <a:cs typeface="Arial" charset="0"/>
              </a:rPr>
              <a:t>The nuclear power age</a:t>
            </a:r>
          </a:p>
          <a:p>
            <a:pPr marL="857250" lvl="1" indent="-457200" eaLnBrk="1" hangingPunct="1">
              <a:lnSpc>
                <a:spcPct val="80000"/>
              </a:lnSpc>
              <a:buSzPct val="85000"/>
              <a:buFont typeface="Wingdings" pitchFamily="2" charset="2"/>
              <a:buChar char="§"/>
            </a:pPr>
            <a:r>
              <a:rPr lang="en-US" altLang="zh-TW" sz="2400" dirty="0" smtClean="0">
                <a:latin typeface="Maiandra GD" pitchFamily="34" charset="0"/>
                <a:cs typeface="Arial" charset="0"/>
              </a:rPr>
              <a:t>The electronics age</a:t>
            </a:r>
          </a:p>
          <a:p>
            <a:pPr marL="857250" lvl="1" indent="-457200" eaLnBrk="1" hangingPunct="1">
              <a:lnSpc>
                <a:spcPct val="80000"/>
              </a:lnSpc>
              <a:buSzPct val="85000"/>
              <a:buFont typeface="Wingdings" pitchFamily="2" charset="2"/>
              <a:buChar char="§"/>
            </a:pPr>
            <a:r>
              <a:rPr lang="en-US" altLang="zh-TW" sz="2400" dirty="0" smtClean="0">
                <a:latin typeface="Maiandra GD" pitchFamily="34" charset="0"/>
                <a:cs typeface="Arial" charset="0"/>
              </a:rPr>
              <a:t>The aerospace age</a:t>
            </a:r>
          </a:p>
          <a:p>
            <a:pPr marL="857250" lvl="1" indent="-457200" eaLnBrk="1" hangingPunct="1">
              <a:lnSpc>
                <a:spcPct val="80000"/>
              </a:lnSpc>
              <a:buSzPct val="85000"/>
              <a:buFont typeface="Wingdings" pitchFamily="2" charset="2"/>
              <a:buChar char="§"/>
            </a:pPr>
            <a:r>
              <a:rPr lang="en-US" altLang="zh-TW" sz="2400" dirty="0" smtClean="0">
                <a:latin typeface="Maiandra GD" pitchFamily="34" charset="0"/>
                <a:cs typeface="Arial" charset="0"/>
              </a:rPr>
              <a:t>The information age</a:t>
            </a:r>
          </a:p>
          <a:p>
            <a:pPr marL="857250" lvl="1" indent="-457200" eaLnBrk="1" hangingPunct="1">
              <a:lnSpc>
                <a:spcPct val="80000"/>
              </a:lnSpc>
              <a:buSzPct val="85000"/>
              <a:buFont typeface="Wingdings" pitchFamily="2" charset="2"/>
              <a:buChar char="§"/>
            </a:pPr>
            <a:r>
              <a:rPr lang="en-US" altLang="zh-TW" sz="2400" dirty="0" smtClean="0">
                <a:latin typeface="Maiandra GD" pitchFamily="34" charset="0"/>
                <a:cs typeface="Arial" charset="0"/>
              </a:rPr>
              <a:t>The biotechnology 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a:xfrm>
            <a:off x="611882" y="4061420"/>
            <a:ext cx="4248150" cy="2247900"/>
          </a:xfrm>
          <a:noFill/>
        </p:spPr>
      </p:pic>
      <p:pic>
        <p:nvPicPr>
          <p:cNvPr id="5123" name="Picture 3"/>
          <p:cNvPicPr>
            <a:picLocks noChangeAspect="1" noChangeArrowheads="1"/>
          </p:cNvPicPr>
          <p:nvPr/>
        </p:nvPicPr>
        <p:blipFill>
          <a:blip r:embed="rId3" cstate="print"/>
          <a:srcRect/>
          <a:stretch>
            <a:fillRect/>
          </a:stretch>
        </p:blipFill>
        <p:spPr bwMode="auto">
          <a:xfrm>
            <a:off x="611560" y="1557015"/>
            <a:ext cx="4232275" cy="223202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5436096" y="1916832"/>
            <a:ext cx="2952328" cy="4067175"/>
          </a:xfrm>
          <a:prstGeom prst="rect">
            <a:avLst/>
          </a:prstGeom>
          <a:noFill/>
          <a:ln w="9525">
            <a:noFill/>
            <a:miter lim="800000"/>
            <a:headEnd/>
            <a:tailEnd/>
          </a:ln>
        </p:spPr>
      </p:pic>
      <p:sp>
        <p:nvSpPr>
          <p:cNvPr id="8" name="Rectangle 2"/>
          <p:cNvSpPr>
            <a:spLocks noGrp="1" noChangeArrowheads="1"/>
          </p:cNvSpPr>
          <p:nvPr>
            <p:ph type="title"/>
          </p:nvPr>
        </p:nvSpPr>
        <p:spPr/>
        <p:txBody>
          <a:bodyPr>
            <a:noAutofit/>
          </a:bodyPr>
          <a:lstStyle/>
          <a:p>
            <a:pPr algn="l"/>
            <a:r>
              <a:rPr lang="en-US" altLang="zh-TW"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Evolution By Age Of Technology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0" y="0"/>
            <a:ext cx="971600" cy="6858000"/>
          </a:xfrm>
          <a:prstGeom prst="rect">
            <a:avLst/>
          </a:prstGeom>
          <a:noFill/>
          <a:ln w="9525">
            <a:noFill/>
            <a:miter lim="800000"/>
            <a:headEnd/>
            <a:tailEnd/>
          </a:ln>
        </p:spPr>
      </p:pic>
      <p:sp>
        <p:nvSpPr>
          <p:cNvPr id="17411" name="Content Placeholder 2"/>
          <p:cNvSpPr>
            <a:spLocks noGrp="1"/>
          </p:cNvSpPr>
          <p:nvPr>
            <p:ph idx="1"/>
          </p:nvPr>
        </p:nvSpPr>
        <p:spPr>
          <a:xfrm>
            <a:off x="971600" y="2276873"/>
            <a:ext cx="3178696" cy="2880320"/>
          </a:xfrm>
        </p:spPr>
        <p:txBody>
          <a:bodyPr>
            <a:normAutofit/>
          </a:bodyPr>
          <a:lstStyle/>
          <a:p>
            <a:pPr marL="0" indent="0" algn="ctr">
              <a:buNone/>
            </a:pPr>
            <a:r>
              <a:rPr lang="en-US" sz="2400" dirty="0" smtClean="0">
                <a:latin typeface="Maiandra GD" pitchFamily="34" charset="0"/>
              </a:rPr>
              <a:t>Technology generates wealth when it is commercialized or used to achieve a desired strategic or operational objective for an organization.</a:t>
            </a:r>
          </a:p>
        </p:txBody>
      </p:sp>
      <p:pic>
        <p:nvPicPr>
          <p:cNvPr id="17413" name="Picture 5"/>
          <p:cNvPicPr>
            <a:picLocks noChangeAspect="1" noChangeArrowheads="1"/>
          </p:cNvPicPr>
          <p:nvPr/>
        </p:nvPicPr>
        <p:blipFill>
          <a:blip r:embed="rId3" cstate="print"/>
          <a:srcRect/>
          <a:stretch>
            <a:fillRect/>
          </a:stretch>
        </p:blipFill>
        <p:spPr bwMode="auto">
          <a:xfrm>
            <a:off x="4499992" y="1326969"/>
            <a:ext cx="4176464" cy="4616631"/>
          </a:xfrm>
          <a:prstGeom prst="rect">
            <a:avLst/>
          </a:prstGeom>
          <a:noFill/>
          <a:ln w="9525">
            <a:noFill/>
            <a:miter lim="800000"/>
            <a:headEnd/>
            <a:tailEnd/>
          </a:ln>
        </p:spPr>
      </p:pic>
      <p:sp>
        <p:nvSpPr>
          <p:cNvPr id="17414" name="TextBox 5"/>
          <p:cNvSpPr txBox="1">
            <a:spLocks noChangeArrowheads="1"/>
          </p:cNvSpPr>
          <p:nvPr/>
        </p:nvSpPr>
        <p:spPr bwMode="auto">
          <a:xfrm>
            <a:off x="5285184" y="6021288"/>
            <a:ext cx="2743200" cy="369888"/>
          </a:xfrm>
          <a:prstGeom prst="rect">
            <a:avLst/>
          </a:prstGeom>
          <a:noFill/>
          <a:ln w="9525">
            <a:noFill/>
            <a:miter lim="800000"/>
            <a:headEnd/>
            <a:tailEnd/>
          </a:ln>
        </p:spPr>
        <p:txBody>
          <a:bodyPr>
            <a:spAutoFit/>
          </a:bodyPr>
          <a:lstStyle/>
          <a:p>
            <a:r>
              <a:rPr lang="en-US" dirty="0"/>
              <a:t>Spinning Out Technology</a:t>
            </a:r>
          </a:p>
        </p:txBody>
      </p:sp>
      <p:sp>
        <p:nvSpPr>
          <p:cNvPr id="7" name="Title 6"/>
          <p:cNvSpPr>
            <a:spLocks noGrp="1"/>
          </p:cNvSpPr>
          <p:nvPr>
            <p:ph type="title"/>
          </p:nvPr>
        </p:nvSpPr>
        <p:spPr/>
        <p:txBody>
          <a:bodyPr>
            <a:normAutofit/>
          </a:bodyPr>
          <a:lstStyle/>
          <a:p>
            <a:pPr algn="l"/>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The Creation of Wealth</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144000" cy="980728"/>
          </a:xfrm>
          <a:prstGeom prst="rect">
            <a:avLst/>
          </a:prstGeom>
          <a:noFill/>
          <a:ln w="9525">
            <a:noFill/>
            <a:miter lim="800000"/>
            <a:headEnd/>
            <a:tailEnd/>
          </a:ln>
        </p:spPr>
      </p:pic>
      <p:sp>
        <p:nvSpPr>
          <p:cNvPr id="6148" name="Content Placeholder 3"/>
          <p:cNvSpPr>
            <a:spLocks noGrp="1"/>
          </p:cNvSpPr>
          <p:nvPr>
            <p:ph idx="1"/>
          </p:nvPr>
        </p:nvSpPr>
        <p:spPr>
          <a:xfrm>
            <a:off x="539552" y="1556792"/>
            <a:ext cx="7848872" cy="4896544"/>
          </a:xfrm>
        </p:spPr>
        <p:txBody>
          <a:bodyPr>
            <a:noAutofit/>
          </a:bodyPr>
          <a:lstStyle/>
          <a:p>
            <a:pPr algn="just">
              <a:spcBef>
                <a:spcPts val="300"/>
              </a:spcBef>
            </a:pPr>
            <a:r>
              <a:rPr lang="en-US" sz="2400" dirty="0" smtClean="0">
                <a:latin typeface="Maiandra GD" pitchFamily="34" charset="0"/>
                <a:cs typeface="Arial" charset="0"/>
              </a:rPr>
              <a:t>Adam Smith (British economist, 18</a:t>
            </a:r>
            <a:r>
              <a:rPr lang="en-US" sz="2400" baseline="30000" dirty="0" smtClean="0">
                <a:latin typeface="Maiandra GD" pitchFamily="34" charset="0"/>
                <a:cs typeface="Arial" charset="0"/>
              </a:rPr>
              <a:t>th</a:t>
            </a:r>
            <a:r>
              <a:rPr lang="en-US" sz="2400" dirty="0" smtClean="0">
                <a:latin typeface="Maiandra GD" pitchFamily="34" charset="0"/>
                <a:cs typeface="Arial" charset="0"/>
              </a:rPr>
              <a:t> century) :</a:t>
            </a:r>
          </a:p>
          <a:p>
            <a:pPr lvl="1" algn="just">
              <a:spcBef>
                <a:spcPts val="300"/>
              </a:spcBef>
            </a:pPr>
            <a:r>
              <a:rPr lang="en-US" sz="2400" dirty="0" smtClean="0">
                <a:latin typeface="Maiandra GD" pitchFamily="34" charset="0"/>
                <a:cs typeface="Arial" charset="0"/>
              </a:rPr>
              <a:t>Economic Wealth (EW) is produced and distributed</a:t>
            </a:r>
          </a:p>
          <a:p>
            <a:pPr lvl="1" algn="just">
              <a:spcBef>
                <a:spcPts val="300"/>
              </a:spcBef>
            </a:pPr>
            <a:r>
              <a:rPr lang="en-US" sz="2400" dirty="0" smtClean="0">
                <a:latin typeface="Maiandra GD" pitchFamily="34" charset="0"/>
                <a:cs typeface="Arial" charset="0"/>
              </a:rPr>
              <a:t>Argued that capital is best employed for the production of wealth</a:t>
            </a:r>
          </a:p>
          <a:p>
            <a:pPr lvl="1" algn="just">
              <a:spcBef>
                <a:spcPts val="300"/>
              </a:spcBef>
            </a:pPr>
            <a:r>
              <a:rPr lang="en-US" sz="2400" dirty="0" smtClean="0">
                <a:latin typeface="Maiandra GD" pitchFamily="34" charset="0"/>
                <a:cs typeface="Arial" charset="0"/>
              </a:rPr>
              <a:t>Each nation should produce the goods in which it has absolute advantage</a:t>
            </a:r>
          </a:p>
          <a:p>
            <a:pPr algn="just">
              <a:spcBef>
                <a:spcPts val="300"/>
              </a:spcBef>
              <a:buFont typeface="Wingdings" pitchFamily="2" charset="2"/>
              <a:buNone/>
            </a:pPr>
            <a:endParaRPr lang="en-US" sz="1200" dirty="0" smtClean="0">
              <a:latin typeface="Maiandra GD" pitchFamily="34" charset="0"/>
              <a:cs typeface="Arial" charset="0"/>
            </a:endParaRPr>
          </a:p>
          <a:p>
            <a:pPr algn="just">
              <a:spcBef>
                <a:spcPts val="300"/>
              </a:spcBef>
            </a:pPr>
            <a:r>
              <a:rPr lang="en-US" sz="2400" dirty="0" smtClean="0">
                <a:latin typeface="Maiandra GD" pitchFamily="34" charset="0"/>
                <a:cs typeface="Arial" charset="0"/>
              </a:rPr>
              <a:t>Joseph Schumpeter (German economist, 1928) :</a:t>
            </a:r>
          </a:p>
          <a:p>
            <a:pPr lvl="1" algn="just">
              <a:spcBef>
                <a:spcPts val="300"/>
              </a:spcBef>
            </a:pPr>
            <a:r>
              <a:rPr lang="en-US" sz="2400" dirty="0" smtClean="0">
                <a:latin typeface="Maiandra GD" pitchFamily="34" charset="0"/>
                <a:cs typeface="Arial" charset="0"/>
              </a:rPr>
              <a:t>EW is characterized by private initiative, by production for a market and by a phenomenon of credit</a:t>
            </a:r>
          </a:p>
          <a:p>
            <a:pPr lvl="1" algn="just">
              <a:spcBef>
                <a:spcPts val="300"/>
              </a:spcBef>
            </a:pPr>
            <a:r>
              <a:rPr lang="en-US" sz="2400" dirty="0" smtClean="0">
                <a:latin typeface="Maiandra GD" pitchFamily="34" charset="0"/>
                <a:cs typeface="Arial" charset="0"/>
              </a:rPr>
              <a:t>He also showed that industrial expansion is also the result of economic forces</a:t>
            </a:r>
          </a:p>
        </p:txBody>
      </p:sp>
      <p:sp>
        <p:nvSpPr>
          <p:cNvPr id="6" name="Title 6"/>
          <p:cNvSpPr>
            <a:spLocks noGrp="1"/>
          </p:cNvSpPr>
          <p:nvPr>
            <p:ph type="title"/>
          </p:nvPr>
        </p:nvSpPr>
        <p:spPr>
          <a:xfrm>
            <a:off x="457200" y="341784"/>
            <a:ext cx="8229600" cy="1143000"/>
          </a:xfrm>
        </p:spPr>
        <p:txBody>
          <a:bodyPr>
            <a:normAutofit/>
          </a:bodyPr>
          <a:lstStyle/>
          <a:p>
            <a:pPr algn="l"/>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The Creation of Wealth</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0" y="0"/>
            <a:ext cx="9144000" cy="908720"/>
          </a:xfrm>
          <a:prstGeom prst="rect">
            <a:avLst/>
          </a:prstGeom>
          <a:noFill/>
          <a:ln w="9525">
            <a:noFill/>
            <a:miter lim="800000"/>
            <a:headEnd/>
            <a:tailEnd/>
          </a:ln>
        </p:spPr>
      </p:pic>
      <p:sp>
        <p:nvSpPr>
          <p:cNvPr id="7172" name="Content Placeholder 3"/>
          <p:cNvSpPr>
            <a:spLocks noGrp="1"/>
          </p:cNvSpPr>
          <p:nvPr>
            <p:ph idx="1"/>
          </p:nvPr>
        </p:nvSpPr>
        <p:spPr>
          <a:xfrm>
            <a:off x="467544" y="1474242"/>
            <a:ext cx="7772400" cy="4691062"/>
          </a:xfrm>
        </p:spPr>
        <p:txBody>
          <a:bodyPr>
            <a:normAutofit/>
          </a:bodyPr>
          <a:lstStyle/>
          <a:p>
            <a:pPr algn="just">
              <a:spcBef>
                <a:spcPts val="300"/>
              </a:spcBef>
            </a:pPr>
            <a:r>
              <a:rPr lang="en-US" sz="2400" dirty="0" smtClean="0">
                <a:latin typeface="Maiandra GD" pitchFamily="34" charset="0"/>
                <a:cs typeface="Arial" charset="0"/>
              </a:rPr>
              <a:t>Meanwhile, many economists determined economic growth by the rate of change in per capita real GDP</a:t>
            </a:r>
          </a:p>
          <a:p>
            <a:pPr algn="just">
              <a:spcBef>
                <a:spcPts val="300"/>
              </a:spcBef>
            </a:pPr>
            <a:r>
              <a:rPr lang="en-US" sz="2400" dirty="0" smtClean="0">
                <a:latin typeface="Maiandra GD" pitchFamily="34" charset="0"/>
                <a:cs typeface="Arial" charset="0"/>
              </a:rPr>
              <a:t>Robert Solow (1987 Nobel Prize in Economics) indicates that technological development will be the motor for EW in the long run</a:t>
            </a:r>
          </a:p>
          <a:p>
            <a:pPr algn="just">
              <a:spcBef>
                <a:spcPts val="300"/>
              </a:spcBef>
            </a:pPr>
            <a:r>
              <a:rPr lang="en-US" sz="2400" dirty="0" err="1" smtClean="0">
                <a:latin typeface="Maiandra GD" pitchFamily="34" charset="0"/>
                <a:cs typeface="Arial" charset="0"/>
              </a:rPr>
              <a:t>Boskin</a:t>
            </a:r>
            <a:r>
              <a:rPr lang="en-US" sz="2400" dirty="0" smtClean="0">
                <a:latin typeface="Maiandra GD" pitchFamily="34" charset="0"/>
                <a:cs typeface="Arial" charset="0"/>
              </a:rPr>
              <a:t> &amp; Lau (1992) indicate that 3 principal sources of EW are enhanced capital, labor and technical progress</a:t>
            </a:r>
          </a:p>
          <a:p>
            <a:pPr algn="just">
              <a:spcBef>
                <a:spcPts val="300"/>
              </a:spcBef>
            </a:pPr>
            <a:r>
              <a:rPr lang="en-US" sz="2400" dirty="0" smtClean="0">
                <a:latin typeface="Maiandra GD" pitchFamily="34" charset="0"/>
                <a:cs typeface="Arial" charset="0"/>
              </a:rPr>
              <a:t>U.S National Science &amp; Technology Council (1996) emphasized that technology is the engine of EW. It reported that “performance of individual companies is strongly linked to their use of technology”</a:t>
            </a:r>
          </a:p>
        </p:txBody>
      </p:sp>
      <p:sp>
        <p:nvSpPr>
          <p:cNvPr id="6" name="Title 6"/>
          <p:cNvSpPr>
            <a:spLocks noGrp="1"/>
          </p:cNvSpPr>
          <p:nvPr>
            <p:ph type="title"/>
          </p:nvPr>
        </p:nvSpPr>
        <p:spPr/>
        <p:txBody>
          <a:bodyPr>
            <a:normAutofit/>
          </a:bodyPr>
          <a:lstStyle/>
          <a:p>
            <a:pPr algn="l"/>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The Creation of Wealth</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1835696" cy="6858000"/>
          </a:xfrm>
          <a:prstGeom prst="rect">
            <a:avLst/>
          </a:prstGeom>
          <a:noFill/>
          <a:ln w="9525">
            <a:noFill/>
            <a:miter lim="800000"/>
            <a:headEnd/>
            <a:tailEnd/>
          </a:ln>
        </p:spPr>
      </p:pic>
      <p:sp>
        <p:nvSpPr>
          <p:cNvPr id="18435" name="Content Placeholder 2"/>
          <p:cNvSpPr>
            <a:spLocks noGrp="1"/>
          </p:cNvSpPr>
          <p:nvPr>
            <p:ph idx="1"/>
          </p:nvPr>
        </p:nvSpPr>
        <p:spPr>
          <a:xfrm>
            <a:off x="525016" y="1340768"/>
            <a:ext cx="8151440" cy="490538"/>
          </a:xfrm>
        </p:spPr>
        <p:txBody>
          <a:bodyPr>
            <a:noAutofit/>
          </a:bodyPr>
          <a:lstStyle/>
          <a:p>
            <a:pPr>
              <a:buFont typeface="Wingdings" pitchFamily="2" charset="2"/>
              <a:buNone/>
            </a:pPr>
            <a:r>
              <a:rPr lang="en-US" sz="2400" dirty="0" smtClean="0">
                <a:latin typeface="Maiandra GD" pitchFamily="34" charset="0"/>
              </a:rPr>
              <a:t>Other factors that contribute to the wealth-creation system</a:t>
            </a:r>
          </a:p>
        </p:txBody>
      </p:sp>
      <p:graphicFrame>
        <p:nvGraphicFramePr>
          <p:cNvPr id="4" name="Diagram 3"/>
          <p:cNvGraphicFramePr/>
          <p:nvPr/>
        </p:nvGraphicFramePr>
        <p:xfrm>
          <a:off x="457200" y="1905000"/>
          <a:ext cx="8382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6"/>
          <p:cNvSpPr>
            <a:spLocks noGrp="1"/>
          </p:cNvSpPr>
          <p:nvPr>
            <p:ph type="title"/>
          </p:nvPr>
        </p:nvSpPr>
        <p:spPr/>
        <p:txBody>
          <a:bodyPr>
            <a:normAutofit/>
          </a:bodyPr>
          <a:lstStyle/>
          <a:p>
            <a:pPr algn="l"/>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rPr>
              <a:t>The Creation of Wealth</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941</TotalTime>
  <Words>1149</Words>
  <Application>Microsoft Office PowerPoint</Application>
  <PresentationFormat>On-screen Show (4:3)</PresentationFormat>
  <Paragraphs>175</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Berlin Sans FB</vt:lpstr>
      <vt:lpstr>新細明體</vt:lpstr>
      <vt:lpstr>Aharoni</vt:lpstr>
      <vt:lpstr>Maiandra GD</vt:lpstr>
      <vt:lpstr>Wingdings</vt:lpstr>
      <vt:lpstr>Tahoma</vt:lpstr>
      <vt:lpstr>Footlight MT Light</vt:lpstr>
      <vt:lpstr>Calibri</vt:lpstr>
      <vt:lpstr>Office Theme</vt:lpstr>
      <vt:lpstr>MANAGEMENT OF TECHNOLOGY          BPT 3113</vt:lpstr>
      <vt:lpstr>Chapter Outline</vt:lpstr>
      <vt:lpstr>Lesson Outcomes</vt:lpstr>
      <vt:lpstr>Evolution By Age Of Technology</vt:lpstr>
      <vt:lpstr>Evolution By Age Of Technology</vt:lpstr>
      <vt:lpstr>The Creation of Wealth</vt:lpstr>
      <vt:lpstr>The Creation of Wealth</vt:lpstr>
      <vt:lpstr>The Creation of Wealth</vt:lpstr>
      <vt:lpstr>The Creation of Wealth</vt:lpstr>
      <vt:lpstr>The Long-Wave Cycle</vt:lpstr>
      <vt:lpstr>Long Wave Hypothesis [Betz, 1987]</vt:lpstr>
      <vt:lpstr>Long Wave Hypothesis [Betz, 1987]</vt:lpstr>
      <vt:lpstr>Long Wave Hypothesis [Betz, 1987]</vt:lpstr>
      <vt:lpstr>Evolution of Production Technology</vt:lpstr>
      <vt:lpstr>Evolution of Production Technology</vt:lpstr>
      <vt:lpstr>Evolution of Production Technology</vt:lpstr>
      <vt:lpstr>Evolution of Product Technology</vt:lpstr>
      <vt:lpstr>Evolution of Product Technology</vt:lpstr>
      <vt:lpstr>Slide 19</vt:lpstr>
      <vt:lpstr>Technology &amp; National Economy</vt:lpstr>
      <vt:lpstr>Role of Government</vt:lpstr>
      <vt:lpstr>Summary</vt:lpstr>
      <vt:lpstr>Group Activities</vt:lpstr>
      <vt:lpstr>Suggestion </vt:lpstr>
    </vt:vector>
  </TitlesOfParts>
  <Company>ncc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(information) Technology</dc:title>
  <dc:creator>user</dc:creator>
  <cp:lastModifiedBy>user</cp:lastModifiedBy>
  <cp:revision>94</cp:revision>
  <dcterms:created xsi:type="dcterms:W3CDTF">2005-02-21T15:47:43Z</dcterms:created>
  <dcterms:modified xsi:type="dcterms:W3CDTF">2012-03-28T00:51:36Z</dcterms:modified>
</cp:coreProperties>
</file>